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82"/>
  </p:notesMasterIdLst>
  <p:handoutMasterIdLst>
    <p:handoutMasterId r:id="rId83"/>
  </p:handoutMasterIdLst>
  <p:sldIdLst>
    <p:sldId id="450" r:id="rId4"/>
    <p:sldId id="374" r:id="rId5"/>
    <p:sldId id="414" r:id="rId6"/>
    <p:sldId id="442" r:id="rId7"/>
    <p:sldId id="333" r:id="rId8"/>
    <p:sldId id="444" r:id="rId9"/>
    <p:sldId id="435" r:id="rId10"/>
    <p:sldId id="385" r:id="rId11"/>
    <p:sldId id="316" r:id="rId12"/>
    <p:sldId id="373" r:id="rId13"/>
    <p:sldId id="388" r:id="rId14"/>
    <p:sldId id="430" r:id="rId15"/>
    <p:sldId id="416" r:id="rId16"/>
    <p:sldId id="411" r:id="rId17"/>
    <p:sldId id="354" r:id="rId18"/>
    <p:sldId id="261" r:id="rId19"/>
    <p:sldId id="262" r:id="rId20"/>
    <p:sldId id="299" r:id="rId21"/>
    <p:sldId id="340" r:id="rId22"/>
    <p:sldId id="264" r:id="rId23"/>
    <p:sldId id="371" r:id="rId24"/>
    <p:sldId id="372" r:id="rId25"/>
    <p:sldId id="268" r:id="rId26"/>
    <p:sldId id="436" r:id="rId27"/>
    <p:sldId id="449" r:id="rId28"/>
    <p:sldId id="403" r:id="rId29"/>
    <p:sldId id="260" r:id="rId30"/>
    <p:sldId id="412" r:id="rId31"/>
    <p:sldId id="272" r:id="rId32"/>
    <p:sldId id="317" r:id="rId33"/>
    <p:sldId id="318" r:id="rId34"/>
    <p:sldId id="319" r:id="rId35"/>
    <p:sldId id="320" r:id="rId36"/>
    <p:sldId id="337" r:id="rId37"/>
    <p:sldId id="321" r:id="rId38"/>
    <p:sldId id="270" r:id="rId39"/>
    <p:sldId id="305" r:id="rId40"/>
    <p:sldId id="304" r:id="rId41"/>
    <p:sldId id="275" r:id="rId42"/>
    <p:sldId id="441" r:id="rId43"/>
    <p:sldId id="341" r:id="rId44"/>
    <p:sldId id="440" r:id="rId45"/>
    <p:sldId id="277" r:id="rId46"/>
    <p:sldId id="278" r:id="rId47"/>
    <p:sldId id="279" r:id="rId48"/>
    <p:sldId id="342" r:id="rId49"/>
    <p:sldId id="343" r:id="rId50"/>
    <p:sldId id="280" r:id="rId51"/>
    <p:sldId id="281" r:id="rId52"/>
    <p:sldId id="327" r:id="rId53"/>
    <p:sldId id="282" r:id="rId54"/>
    <p:sldId id="344" r:id="rId55"/>
    <p:sldId id="448" r:id="rId56"/>
    <p:sldId id="283" r:id="rId57"/>
    <p:sldId id="285" r:id="rId58"/>
    <p:sldId id="286" r:id="rId59"/>
    <p:sldId id="287" r:id="rId60"/>
    <p:sldId id="288" r:id="rId61"/>
    <p:sldId id="407" r:id="rId62"/>
    <p:sldId id="431" r:id="rId63"/>
    <p:sldId id="432" r:id="rId64"/>
    <p:sldId id="433" r:id="rId65"/>
    <p:sldId id="434" r:id="rId66"/>
    <p:sldId id="292" r:id="rId67"/>
    <p:sldId id="293" r:id="rId68"/>
    <p:sldId id="294" r:id="rId69"/>
    <p:sldId id="295" r:id="rId70"/>
    <p:sldId id="355" r:id="rId71"/>
    <p:sldId id="351" r:id="rId72"/>
    <p:sldId id="408" r:id="rId73"/>
    <p:sldId id="394" r:id="rId74"/>
    <p:sldId id="393" r:id="rId75"/>
    <p:sldId id="315" r:id="rId76"/>
    <p:sldId id="312" r:id="rId77"/>
    <p:sldId id="410" r:id="rId78"/>
    <p:sldId id="446" r:id="rId79"/>
    <p:sldId id="451" r:id="rId80"/>
    <p:sldId id="418" r:id="rId81"/>
  </p:sldIdLst>
  <p:sldSz cx="9144000" cy="6858000" type="screen4x3"/>
  <p:notesSz cx="6858000" cy="9144000"/>
  <p:defaultTextStyle>
    <a:defPPr>
      <a:defRPr lang="en-US"/>
    </a:defPPr>
    <a:lvl1pPr algn="ctr" rtl="0" eaLnBrk="0" fontAlgn="base" hangingPunct="0">
      <a:spcBef>
        <a:spcPct val="0"/>
      </a:spcBef>
      <a:spcAft>
        <a:spcPct val="0"/>
      </a:spcAft>
      <a:defRPr sz="900" i="1"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i="1"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i="1"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i="1"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i="1"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i="1"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i="1"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i="1"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i="1"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C0BECC"/>
    <a:srgbClr val="1EAFCC"/>
    <a:srgbClr val="1FCC16"/>
    <a:srgbClr val="F06157"/>
    <a:srgbClr val="5F5F5F"/>
    <a:srgbClr val="D9B82D"/>
    <a:srgbClr val="ECF1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52" y="-104"/>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472"/>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defRPr/>
            </a:pPr>
            <a:fld id="{69563FE1-22A3-1640-B485-A8D949BA6B0C}" type="slidenum">
              <a:rPr lang="en-US" sz="1400" i="0">
                <a:solidFill>
                  <a:schemeClr val="tx1"/>
                </a:solidFill>
                <a:latin typeface="Times" charset="0"/>
                <a:cs typeface="+mn-cs"/>
              </a:rPr>
              <a:pPr algn="r">
                <a:defRPr/>
              </a:pPr>
              <a:t>‹#›</a:t>
            </a:fld>
            <a:endParaRPr lang="en-US" sz="1400" i="0">
              <a:solidFill>
                <a:schemeClr val="tx1"/>
              </a:solidFill>
              <a:latin typeface="Times" charset="0"/>
              <a:cs typeface="+mn-cs"/>
            </a:endParaRPr>
          </a:p>
        </p:txBody>
      </p:sp>
    </p:spTree>
    <p:extLst>
      <p:ext uri="{BB962C8B-B14F-4D97-AF65-F5344CB8AC3E}">
        <p14:creationId xmlns:p14="http://schemas.microsoft.com/office/powerpoint/2010/main" val="946979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defRPr/>
            </a:pPr>
            <a:fld id="{22EA8173-52A9-864C-BCC7-7603ACEF7C57}" type="slidenum">
              <a:rPr lang="en-US" sz="1400" i="0">
                <a:solidFill>
                  <a:schemeClr val="tx1"/>
                </a:solidFill>
                <a:latin typeface="Times" charset="0"/>
                <a:cs typeface="+mn-cs"/>
              </a:rPr>
              <a:pPr algn="r">
                <a:defRPr/>
              </a:pPr>
              <a:t>‹#›</a:t>
            </a:fld>
            <a:endParaRPr lang="en-US" sz="1400" i="0">
              <a:solidFill>
                <a:schemeClr val="tx1"/>
              </a:solidFill>
              <a:latin typeface="Times" charset="0"/>
              <a:cs typeface="+mn-cs"/>
            </a:endParaRPr>
          </a:p>
        </p:txBody>
      </p:sp>
    </p:spTree>
    <p:extLst>
      <p:ext uri="{BB962C8B-B14F-4D97-AF65-F5344CB8AC3E}">
        <p14:creationId xmlns:p14="http://schemas.microsoft.com/office/powerpoint/2010/main" val="3642246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fld id="{B93E76D3-2964-1041-B0A3-F84AAD1321EC}" type="slidenum">
              <a:rPr lang="en-US" sz="1200" b="0">
                <a:solidFill>
                  <a:prstClr val="black"/>
                </a:solidFill>
                <a:latin typeface="Times" charset="0"/>
              </a:rPr>
              <a:pPr/>
              <a:t>1</a:t>
            </a:fld>
            <a:endParaRPr lang="en-US" sz="1200" b="0">
              <a:solidFill>
                <a:prstClr val="black"/>
              </a:solidFill>
              <a:latin typeface="Times"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94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04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96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17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3827" name="Rectangle 3"/>
          <p:cNvSpPr>
            <a:spLocks noGrp="1" noChangeArrowheads="1"/>
          </p:cNvSpPr>
          <p:nvPr>
            <p:ph type="body" idx="1"/>
          </p:nvPr>
        </p:nvSpPr>
        <p:spPr/>
        <p:txBody>
          <a:bodyPr/>
          <a:lstStyle/>
          <a:p>
            <a:pPr>
              <a:defRPr/>
            </a:pPr>
            <a:r>
              <a:rPr lang="en-US" smtClean="0">
                <a:cs typeface="+mn-cs"/>
              </a:rPr>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pPr>
              <a:defRPr/>
            </a:pPr>
            <a:r>
              <a:rPr lang="en-US" smtClean="0">
                <a:cs typeface="+mn-cs"/>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pPr>
              <a:defRPr/>
            </a:pPr>
            <a:r>
              <a:rPr lang="en-US" smtClean="0">
                <a:cs typeface="+mn-cs"/>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pPr>
              <a:defRPr/>
            </a:pPr>
            <a:r>
              <a:rPr lang="en-US" smtClean="0">
                <a:cs typeface="+mn-cs"/>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78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8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ln/>
        </p:spPr>
        <p:txBody>
          <a:bodyPr/>
          <a:lstStyle/>
          <a:p>
            <a:pPr>
              <a:defRPr/>
            </a:pPr>
            <a:endParaRPr lang="en-US" smtClean="0">
              <a:cs typeface="+mn-cs"/>
            </a:endParaRPr>
          </a:p>
        </p:txBody>
      </p:sp>
      <p:sp>
        <p:nvSpPr>
          <p:cNvPr id="9523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09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pPr>
              <a:defRPr/>
            </a:pPr>
            <a:endParaRPr lang="en-US" smtClean="0">
              <a:cs typeface="+mn-cs"/>
            </a:endParaRPr>
          </a:p>
        </p:txBody>
      </p:sp>
      <p:sp>
        <p:nvSpPr>
          <p:cNvPr id="7065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297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40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ln/>
        </p:spPr>
        <p:txBody>
          <a:bodyPr/>
          <a:lstStyle/>
          <a:p>
            <a:pPr>
              <a:defRPr/>
            </a:pPr>
            <a:endParaRPr lang="en-US" smtClean="0">
              <a:cs typeface="+mn-cs"/>
            </a:endParaRPr>
          </a:p>
        </p:txBody>
      </p:sp>
      <p:sp>
        <p:nvSpPr>
          <p:cNvPr id="3440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pPr>
              <a:defRPr/>
            </a:pPr>
            <a:endParaRPr lang="en-US" smtClean="0">
              <a:cs typeface="+mn-cs"/>
            </a:endParaRPr>
          </a:p>
        </p:txBody>
      </p:sp>
      <p:sp>
        <p:nvSpPr>
          <p:cNvPr id="2969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ln/>
        </p:spPr>
        <p:txBody>
          <a:bodyPr/>
          <a:lstStyle/>
          <a:p>
            <a:pPr>
              <a:defRPr/>
            </a:pPr>
            <a:endParaRPr lang="en-US" smtClean="0">
              <a:cs typeface="+mn-cs"/>
            </a:endParaRPr>
          </a:p>
        </p:txBody>
      </p:sp>
      <p:sp>
        <p:nvSpPr>
          <p:cNvPr id="3277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ln/>
        </p:spPr>
        <p:txBody>
          <a:bodyPr/>
          <a:lstStyle/>
          <a:p>
            <a:pPr>
              <a:defRPr/>
            </a:pPr>
            <a:endParaRPr lang="en-US" smtClean="0">
              <a:cs typeface="+mn-cs"/>
            </a:endParaRPr>
          </a:p>
        </p:txBody>
      </p:sp>
      <p:sp>
        <p:nvSpPr>
          <p:cNvPr id="12902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ln/>
        </p:spPr>
        <p:txBody>
          <a:bodyPr/>
          <a:lstStyle/>
          <a:p>
            <a:pPr>
              <a:defRPr/>
            </a:pPr>
            <a:endParaRPr lang="en-US" smtClean="0">
              <a:cs typeface="+mn-cs"/>
            </a:endParaRPr>
          </a:p>
        </p:txBody>
      </p:sp>
      <p:sp>
        <p:nvSpPr>
          <p:cNvPr id="13107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ln/>
        </p:spPr>
        <p:txBody>
          <a:bodyPr/>
          <a:lstStyle/>
          <a:p>
            <a:pPr>
              <a:defRPr/>
            </a:pPr>
            <a:endParaRPr lang="en-US" smtClean="0">
              <a:cs typeface="+mn-cs"/>
            </a:endParaRPr>
          </a:p>
        </p:txBody>
      </p:sp>
      <p:sp>
        <p:nvSpPr>
          <p:cNvPr id="3481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ln/>
        </p:spPr>
        <p:txBody>
          <a:bodyPr/>
          <a:lstStyle/>
          <a:p>
            <a:pPr>
              <a:defRPr/>
            </a:pPr>
            <a:endParaRPr lang="en-US" smtClean="0">
              <a:cs typeface="+mn-cs"/>
            </a:endParaRPr>
          </a:p>
        </p:txBody>
      </p:sp>
      <p:sp>
        <p:nvSpPr>
          <p:cNvPr id="368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ln/>
        </p:spPr>
        <p:txBody>
          <a:bodyPr/>
          <a:lstStyle/>
          <a:p>
            <a:pPr>
              <a:defRPr/>
            </a:pPr>
            <a:endParaRPr lang="en-US" smtClean="0">
              <a:cs typeface="+mn-cs"/>
            </a:endParaRPr>
          </a:p>
        </p:txBody>
      </p:sp>
      <p:sp>
        <p:nvSpPr>
          <p:cNvPr id="10752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ln/>
        </p:spPr>
        <p:txBody>
          <a:bodyPr/>
          <a:lstStyle/>
          <a:p>
            <a:pPr>
              <a:defRPr/>
            </a:pPr>
            <a:endParaRPr lang="en-US" smtClean="0">
              <a:cs typeface="+mn-cs"/>
            </a:endParaRPr>
          </a:p>
        </p:txBody>
      </p:sp>
      <p:sp>
        <p:nvSpPr>
          <p:cNvPr id="13312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ln/>
        </p:spPr>
        <p:txBody>
          <a:bodyPr/>
          <a:lstStyle/>
          <a:p>
            <a:pPr>
              <a:defRPr/>
            </a:pPr>
            <a:endParaRPr lang="en-US" smtClean="0">
              <a:cs typeface="+mn-cs"/>
            </a:endParaRPr>
          </a:p>
        </p:txBody>
      </p:sp>
      <p:sp>
        <p:nvSpPr>
          <p:cNvPr id="3993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ln/>
        </p:spPr>
        <p:txBody>
          <a:bodyPr/>
          <a:lstStyle/>
          <a:p>
            <a:pPr>
              <a:defRPr/>
            </a:pPr>
            <a:endParaRPr lang="en-US" smtClean="0">
              <a:cs typeface="+mn-cs"/>
            </a:endParaRPr>
          </a:p>
        </p:txBody>
      </p:sp>
      <p:sp>
        <p:nvSpPr>
          <p:cNvPr id="4403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ln/>
        </p:spPr>
        <p:txBody>
          <a:bodyPr/>
          <a:lstStyle/>
          <a:p>
            <a:pPr>
              <a:defRPr/>
            </a:pPr>
            <a:endParaRPr lang="en-US" smtClean="0">
              <a:cs typeface="+mn-cs"/>
            </a:endParaRPr>
          </a:p>
        </p:txBody>
      </p:sp>
      <p:sp>
        <p:nvSpPr>
          <p:cNvPr id="4608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ln/>
        </p:spPr>
        <p:txBody>
          <a:bodyPr/>
          <a:lstStyle/>
          <a:p>
            <a:pPr>
              <a:defRPr/>
            </a:pPr>
            <a:endParaRPr lang="en-US" smtClean="0">
              <a:cs typeface="+mn-cs"/>
            </a:endParaRPr>
          </a:p>
        </p:txBody>
      </p:sp>
      <p:sp>
        <p:nvSpPr>
          <p:cNvPr id="4813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ln/>
        </p:spPr>
        <p:txBody>
          <a:bodyPr/>
          <a:lstStyle/>
          <a:p>
            <a:pPr>
              <a:defRPr/>
            </a:pPr>
            <a:endParaRPr lang="en-US" smtClean="0">
              <a:cs typeface="+mn-cs"/>
            </a:endParaRPr>
          </a:p>
        </p:txBody>
      </p:sp>
      <p:sp>
        <p:nvSpPr>
          <p:cNvPr id="5017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80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11651" name="Rectangle 3"/>
          <p:cNvSpPr>
            <a:spLocks noGrp="1" noChangeArrowheads="1"/>
          </p:cNvSpPr>
          <p:nvPr>
            <p:ph type="body" idx="1"/>
          </p:nvPr>
        </p:nvSpPr>
        <p:spPr/>
        <p:txBody>
          <a:bodyPr/>
          <a:lstStyle/>
          <a:p>
            <a:pPr>
              <a:defRPr/>
            </a:pPr>
            <a:r>
              <a:rPr lang="en-US" smtClean="0">
                <a:cs typeface="+mn-cs"/>
              </a:rPr>
              <a:t>PLEASE PUT THE TITLE AND SUBTITLES INTO YOUR NATIONAL LANGUAGE AND LEAVE THE WEBSITE UNCHANGED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01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11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321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14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ln/>
        </p:spPr>
        <p:txBody>
          <a:bodyPr/>
          <a:lstStyle/>
          <a:p>
            <a:pPr>
              <a:defRPr/>
            </a:pPr>
            <a:endParaRPr lang="en-US" smtClean="0">
              <a:cs typeface="+mn-cs"/>
            </a:endParaRPr>
          </a:p>
        </p:txBody>
      </p:sp>
      <p:sp>
        <p:nvSpPr>
          <p:cNvPr id="880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34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15747" name="Rectangle 3"/>
          <p:cNvSpPr>
            <a:spLocks noGrp="1" noChangeArrowheads="1"/>
          </p:cNvSpPr>
          <p:nvPr>
            <p:ph type="body" idx="1"/>
          </p:nvPr>
        </p:nvSpPr>
        <p:spPr/>
        <p:txBody>
          <a:bodyPr/>
          <a:lstStyle/>
          <a:p>
            <a:pPr>
              <a:defRPr/>
            </a:pPr>
            <a:r>
              <a:rPr lang="en-US" smtClean="0">
                <a:cs typeface="+mn-cs"/>
              </a:rPr>
              <a:t>PLEASE PUT THE TITLE AND SUBTITLES INTO YOUR NATIONAL LANGUAGE AND LEAVE THE WEBSITE UNCHANGED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55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737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3642733"/>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774756"/>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041692"/>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l">
              <a:defRPr/>
            </a:pPr>
            <a:endParaRPr lang="en-US" sz="1600" b="1" i="0">
              <a:solidFill>
                <a:srgbClr val="FFFFFF"/>
              </a:solidFill>
              <a:latin typeface="Comic Sans MS" pitchFamily="66" charset="0"/>
              <a:ea typeface="ＭＳ Ｐゴシック" pitchFamily="34" charset="-128"/>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algn="l"/>
            <a:endParaRPr lang="en-US" sz="1600" b="1" i="0" smtClean="0">
              <a:solidFill>
                <a:srgbClr val="FFFFFF"/>
              </a:solidFill>
              <a:latin typeface="Comic Sans MS" charset="0"/>
            </a:endParaRPr>
          </a:p>
        </p:txBody>
      </p:sp>
      <p:sp>
        <p:nvSpPr>
          <p:cNvPr id="6"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algn="l"/>
            <a:endParaRPr lang="en-US" sz="1600" b="1" i="0" smtClean="0">
              <a:solidFill>
                <a:srgbClr val="FFFFFF"/>
              </a:solidFill>
              <a:latin typeface="Comic Sans MS"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algn="l"/>
            <a:endParaRPr lang="en-US" sz="1600" b="1" i="0" smtClean="0">
              <a:solidFill>
                <a:srgbClr val="FFFFFF"/>
              </a:solidFill>
              <a:latin typeface="Comic Sans MS"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algn="l"/>
            <a:endParaRPr lang="en-US" sz="1600" b="1" i="0" smtClean="0">
              <a:solidFill>
                <a:srgbClr val="FFFFFF"/>
              </a:solidFill>
              <a:latin typeface="Comic Sans MS"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algn="l"/>
            <a:endParaRPr lang="en-US" sz="1600" b="1" i="0" smtClean="0">
              <a:solidFill>
                <a:srgbClr val="FFFFFF"/>
              </a:solidFill>
              <a:latin typeface="Comic Sans MS" charset="0"/>
            </a:endParaRPr>
          </a:p>
        </p:txBody>
      </p:sp>
      <p:sp>
        <p:nvSpPr>
          <p:cNvPr id="10"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algn="l"/>
            <a:endParaRPr lang="en-US" sz="1600" b="1" i="0" smtClean="0">
              <a:solidFill>
                <a:srgbClr val="FFFFFF"/>
              </a:solidFill>
              <a:latin typeface="Comic Sans MS" charset="0"/>
            </a:endParaRPr>
          </a:p>
        </p:txBody>
      </p:sp>
      <p:sp>
        <p:nvSpPr>
          <p:cNvPr id="11"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algn="l"/>
            <a:endParaRPr lang="en-US" sz="1600" b="1" i="0" smtClean="0">
              <a:solidFill>
                <a:srgbClr val="FFFFFF"/>
              </a:solidFill>
              <a:latin typeface="Comic Sans MS" charset="0"/>
            </a:endParaRPr>
          </a:p>
        </p:txBody>
      </p:sp>
      <p:sp>
        <p:nvSpPr>
          <p:cNvPr id="3083" name="Rectangle 11"/>
          <p:cNvSpPr>
            <a:spLocks noGrp="1" noChangeArrowheads="1"/>
          </p:cNvSpPr>
          <p:nvPr>
            <p:ph type="ctrTitle"/>
          </p:nvPr>
        </p:nvSpPr>
        <p:spPr bwMode="auto">
          <a:xfrm>
            <a:off x="685800" y="228600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3084" name="Rectangle 12"/>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12" name="Rectangle 1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a:latin typeface="Times New Roman" pitchFamily="18" charset="0"/>
                <a:ea typeface="ＭＳ Ｐゴシック" pitchFamily="34" charset="-128"/>
                <a:cs typeface="+mn-cs"/>
              </a:defRPr>
            </a:lvl1pPr>
          </a:lstStyle>
          <a:p>
            <a:pPr algn="l">
              <a:defRPr/>
            </a:pPr>
            <a:endParaRPr lang="en-US" i="0">
              <a:solidFill>
                <a:srgbClr val="FFFFFF"/>
              </a:solidFill>
            </a:endParaRPr>
          </a:p>
        </p:txBody>
      </p:sp>
      <p:sp>
        <p:nvSpPr>
          <p:cNvPr id="13"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a:latin typeface="Times New Roman" pitchFamily="18" charset="0"/>
                <a:ea typeface="ＭＳ Ｐゴシック" pitchFamily="34" charset="-128"/>
                <a:cs typeface="+mn-cs"/>
              </a:defRPr>
            </a:lvl1pPr>
          </a:lstStyle>
          <a:p>
            <a:pPr>
              <a:defRPr/>
            </a:pPr>
            <a:endParaRPr lang="en-US" i="0">
              <a:solidFill>
                <a:srgbClr val="FFFFFF"/>
              </a:solidFill>
            </a:endParaRPr>
          </a:p>
        </p:txBody>
      </p:sp>
      <p:sp>
        <p:nvSpPr>
          <p:cNvPr id="14" name="Rectangle 1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smtClean="0">
                <a:latin typeface="Times New Roman" charset="0"/>
              </a:defRPr>
            </a:lvl1pPr>
          </a:lstStyle>
          <a:p>
            <a:pPr>
              <a:defRPr/>
            </a:pPr>
            <a:fld id="{44BE132D-22FA-284B-9AA4-58C8037AE8EA}" type="slidenum">
              <a:rPr lang="en-US" i="0">
                <a:solidFill>
                  <a:srgbClr val="FFFFFF"/>
                </a:solidFill>
              </a:rPr>
              <a:pPr>
                <a:defRPr/>
              </a:pPr>
              <a:t>‹#›</a:t>
            </a:fld>
            <a:endParaRPr lang="en-US" i="0">
              <a:solidFill>
                <a:srgbClr val="FFFFFF"/>
              </a:solidFill>
            </a:endParaRPr>
          </a:p>
        </p:txBody>
      </p:sp>
    </p:spTree>
    <p:extLst>
      <p:ext uri="{BB962C8B-B14F-4D97-AF65-F5344CB8AC3E}">
        <p14:creationId xmlns:p14="http://schemas.microsoft.com/office/powerpoint/2010/main" val="165411241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5"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ru-RU"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Tree>
    <p:extLst>
      <p:ext uri="{BB962C8B-B14F-4D97-AF65-F5344CB8AC3E}">
        <p14:creationId xmlns:p14="http://schemas.microsoft.com/office/powerpoint/2010/main" val="3033804300"/>
      </p:ext>
    </p:extLst>
  </p:cSld>
  <p:clrMapOvr>
    <a:masterClrMapping/>
  </p:clrMapOvr>
  <p:transition xmlns:p14="http://schemas.microsoft.com/office/powerpoint/2010/mai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5"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ru-RU"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Click to edit Master text styles</a:t>
            </a:r>
          </a:p>
        </p:txBody>
      </p:sp>
    </p:spTree>
    <p:extLst>
      <p:ext uri="{BB962C8B-B14F-4D97-AF65-F5344CB8AC3E}">
        <p14:creationId xmlns:p14="http://schemas.microsoft.com/office/powerpoint/2010/main" val="1593444677"/>
      </p:ext>
    </p:extLst>
  </p:cSld>
  <p:clrMapOvr>
    <a:masterClrMapping/>
  </p:clrMapOvr>
  <p:transition xmlns:p14="http://schemas.microsoft.com/office/powerpoint/2010/mai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6"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ru-RU"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Tree>
    <p:extLst>
      <p:ext uri="{BB962C8B-B14F-4D97-AF65-F5344CB8AC3E}">
        <p14:creationId xmlns:p14="http://schemas.microsoft.com/office/powerpoint/2010/main" val="86282874"/>
      </p:ext>
    </p:extLst>
  </p:cSld>
  <p:clrMapOvr>
    <a:masterClrMapping/>
  </p:clrMapOvr>
  <p:transition xmlns:p14="http://schemas.microsoft.com/office/powerpoint/2010/mai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8"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ru-RU"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Tree>
    <p:extLst>
      <p:ext uri="{BB962C8B-B14F-4D97-AF65-F5344CB8AC3E}">
        <p14:creationId xmlns:p14="http://schemas.microsoft.com/office/powerpoint/2010/main" val="3356061080"/>
      </p:ext>
    </p:extLst>
  </p:cSld>
  <p:clrMapOvr>
    <a:masterClrMapping/>
  </p:clrMapOvr>
  <p:transition xmlns:p14="http://schemas.microsoft.com/office/powerpoint/2010/mai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4"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ru-RU" smtClean="0"/>
              <a:t>Click to edit Master title style</a:t>
            </a:r>
            <a:endParaRPr lang="en-US"/>
          </a:p>
        </p:txBody>
      </p:sp>
    </p:spTree>
    <p:extLst>
      <p:ext uri="{BB962C8B-B14F-4D97-AF65-F5344CB8AC3E}">
        <p14:creationId xmlns:p14="http://schemas.microsoft.com/office/powerpoint/2010/main" val="3563701770"/>
      </p:ext>
    </p:extLst>
  </p:cSld>
  <p:clrMapOvr>
    <a:masterClrMapping/>
  </p:clrMapOvr>
  <p:transition xmlns:p14="http://schemas.microsoft.com/office/powerpoint/2010/mai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3" name="Rectangle 29"/>
          <p:cNvSpPr>
            <a:spLocks noChangeArrowheads="1"/>
          </p:cNvSpPr>
          <p:nvPr userDrawn="1"/>
        </p:nvSpPr>
        <p:spPr bwMode="auto">
          <a:xfrm>
            <a:off x="7573963" y="6526213"/>
            <a:ext cx="730250"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9.7.05a.</a:t>
            </a:r>
          </a:p>
        </p:txBody>
      </p:sp>
    </p:spTree>
    <p:extLst>
      <p:ext uri="{BB962C8B-B14F-4D97-AF65-F5344CB8AC3E}">
        <p14:creationId xmlns:p14="http://schemas.microsoft.com/office/powerpoint/2010/main" val="2160801032"/>
      </p:ext>
    </p:extLst>
  </p:cSld>
  <p:clrMapOvr>
    <a:masterClrMapping/>
  </p:clrMapOvr>
  <p:transition xmlns:p14="http://schemas.microsoft.com/office/powerpoint/2010/mai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6"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ru-RU"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Tree>
    <p:extLst>
      <p:ext uri="{BB962C8B-B14F-4D97-AF65-F5344CB8AC3E}">
        <p14:creationId xmlns:p14="http://schemas.microsoft.com/office/powerpoint/2010/main" val="126897879"/>
      </p:ext>
    </p:extLst>
  </p:cSld>
  <p:clrMapOvr>
    <a:masterClrMapping/>
  </p:clrMapOvr>
  <p:transition xmlns:p14="http://schemas.microsoft.com/office/powerpoint/2010/mai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556874"/>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6"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ru-RU"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Tree>
    <p:extLst>
      <p:ext uri="{BB962C8B-B14F-4D97-AF65-F5344CB8AC3E}">
        <p14:creationId xmlns:p14="http://schemas.microsoft.com/office/powerpoint/2010/main" val="96105983"/>
      </p:ext>
    </p:extLst>
  </p:cSld>
  <p:clrMapOvr>
    <a:masterClrMapping/>
  </p:clrMapOvr>
  <p:transition xmlns:p14="http://schemas.microsoft.com/office/powerpoint/2010/mai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5"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ru-RU"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Tree>
    <p:extLst>
      <p:ext uri="{BB962C8B-B14F-4D97-AF65-F5344CB8AC3E}">
        <p14:creationId xmlns:p14="http://schemas.microsoft.com/office/powerpoint/2010/main" val="23044125"/>
      </p:ext>
    </p:extLst>
  </p:cSld>
  <p:clrMapOvr>
    <a:masterClrMapping/>
  </p:clrMapOvr>
  <p:transition xmlns:p14="http://schemas.microsoft.com/office/powerpoint/2010/mai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50850" y="6537325"/>
            <a:ext cx="973138"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5" name="Rectangle 29"/>
          <p:cNvSpPr>
            <a:spLocks noChangeArrowheads="1"/>
          </p:cNvSpPr>
          <p:nvPr userDrawn="1"/>
        </p:nvSpPr>
        <p:spPr bwMode="auto">
          <a:xfrm>
            <a:off x="7570788" y="6526213"/>
            <a:ext cx="731837"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9.6.05a.</a:t>
            </a: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ru-R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Tree>
    <p:extLst>
      <p:ext uri="{BB962C8B-B14F-4D97-AF65-F5344CB8AC3E}">
        <p14:creationId xmlns:p14="http://schemas.microsoft.com/office/powerpoint/2010/main" val="2891638000"/>
      </p:ext>
    </p:extLst>
  </p:cSld>
  <p:clrMapOvr>
    <a:masterClrMapping/>
  </p:clrMapOvr>
  <p:transition xmlns:p14="http://schemas.microsoft.com/office/powerpoint/2010/mai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4464844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7068249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8227199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3729094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4762995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8767871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5504374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0586157"/>
      </p:ext>
    </p:extLst>
  </p:cSld>
  <p:clrMapOvr>
    <a:masterClrMapping/>
  </p:clrMapOvr>
  <p:transition xmlns:p14="http://schemas.microsoft.com/office/powerpoint/2010/mai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6553709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2540548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4278974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9129056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835281"/>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556527"/>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33039371"/>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7039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1114663"/>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2122043"/>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3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058" name="Text Box 3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©2006 TBBMI</a:t>
            </a:r>
          </a:p>
        </p:txBody>
      </p:sp>
      <p:sp>
        <p:nvSpPr>
          <p:cNvPr id="1059" name="Rectangle 35"/>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449263" y="6537325"/>
            <a:ext cx="976312" cy="244475"/>
          </a:xfrm>
          <a:prstGeom prst="rect">
            <a:avLst/>
          </a:prstGeom>
          <a:noFill/>
          <a:ln w="12700">
            <a:noFill/>
            <a:miter lim="800000"/>
            <a:headEnd/>
            <a:tailEnd/>
          </a:ln>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900" i="0" smtClean="0">
                <a:solidFill>
                  <a:srgbClr val="FFFFFF"/>
                </a:solidFill>
                <a:latin typeface="Arial" charset="0"/>
              </a:rPr>
              <a:t>© </a:t>
            </a:r>
            <a:r>
              <a:rPr lang="en-US" sz="1000" i="0" smtClean="0">
                <a:solidFill>
                  <a:srgbClr val="FFFFFF"/>
                </a:solidFill>
                <a:latin typeface="Arial" charset="0"/>
              </a:rPr>
              <a:t>2006</a:t>
            </a:r>
            <a:r>
              <a:rPr lang="en-US" sz="900" i="0" smtClean="0">
                <a:solidFill>
                  <a:srgbClr val="FFFFFF"/>
                </a:solidFill>
                <a:latin typeface="Arial" charset="0"/>
              </a:rPr>
              <a:t> TBBMI</a:t>
            </a:r>
          </a:p>
        </p:txBody>
      </p:sp>
      <p:sp>
        <p:nvSpPr>
          <p:cNvPr id="2077" name="Rectangle 29"/>
          <p:cNvSpPr>
            <a:spLocks noChangeArrowheads="1"/>
          </p:cNvSpPr>
          <p:nvPr userDrawn="1"/>
        </p:nvSpPr>
        <p:spPr bwMode="auto">
          <a:xfrm>
            <a:off x="7534275" y="6526213"/>
            <a:ext cx="808038" cy="244475"/>
          </a:xfrm>
          <a:prstGeom prst="rect">
            <a:avLst/>
          </a:prstGeom>
          <a:noFill/>
          <a:ln w="12700">
            <a:noFill/>
            <a:miter lim="800000"/>
            <a:headEnd/>
            <a:tailEnd/>
          </a:ln>
          <a:effectLst/>
        </p:spPr>
        <p:txBody>
          <a:bodyPr wrap="none" anchor="ctr">
            <a:spAutoFit/>
          </a:bodyPr>
          <a:lstStyle/>
          <a:p>
            <a:pPr>
              <a:defRPr/>
            </a:pPr>
            <a:r>
              <a:rPr lang="en-US" sz="1000" b="1" i="0">
                <a:solidFill>
                  <a:srgbClr val="FFFFFF"/>
                </a:solidFill>
                <a:effectLst>
                  <a:outerShdw blurRad="38100" dist="38100" dir="2700000" algn="tl">
                    <a:srgbClr val="000000"/>
                  </a:outerShdw>
                </a:effectLst>
                <a:latin typeface="Comic Sans MS" charset="0"/>
              </a:rPr>
              <a:t>9.65.05a.</a:t>
            </a:r>
          </a:p>
        </p:txBody>
      </p:sp>
    </p:spTree>
    <p:extLst>
      <p:ext uri="{BB962C8B-B14F-4D97-AF65-F5344CB8AC3E}">
        <p14:creationId xmlns:p14="http://schemas.microsoft.com/office/powerpoint/2010/main" val="427691496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dissolv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08" charset="0"/>
        </a:defRPr>
      </a:lvl6pPr>
      <a:lvl7pPr marL="914400" algn="ctr" rtl="0" eaLnBrk="0" fontAlgn="base" hangingPunct="0">
        <a:spcBef>
          <a:spcPct val="0"/>
        </a:spcBef>
        <a:spcAft>
          <a:spcPct val="0"/>
        </a:spcAft>
        <a:defRPr sz="4400">
          <a:solidFill>
            <a:schemeClr val="tx2"/>
          </a:solidFill>
          <a:latin typeface="Times New Roman" pitchFamily="-108" charset="0"/>
        </a:defRPr>
      </a:lvl7pPr>
      <a:lvl8pPr marL="1371600" algn="ctr" rtl="0" eaLnBrk="0" fontAlgn="base" hangingPunct="0">
        <a:spcBef>
          <a:spcPct val="0"/>
        </a:spcBef>
        <a:spcAft>
          <a:spcPct val="0"/>
        </a:spcAft>
        <a:defRPr sz="4400">
          <a:solidFill>
            <a:schemeClr val="tx2"/>
          </a:solidFill>
          <a:latin typeface="Times New Roman" pitchFamily="-108" charset="0"/>
        </a:defRPr>
      </a:lvl8pPr>
      <a:lvl9pPr marL="1828800" algn="ctr" rtl="0" eaLnBrk="0" fontAlgn="base" hangingPunct="0">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i="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i="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i="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i="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i="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i="0"/>
              <a:pPr eaLnBrk="1" hangingPunct="1">
                <a:defRPr/>
              </a:pPr>
              <a:t>‹#›</a:t>
            </a:fld>
            <a:endParaRPr lang="en-US" i="0"/>
          </a:p>
        </p:txBody>
      </p:sp>
    </p:spTree>
    <p:extLst>
      <p:ext uri="{BB962C8B-B14F-4D97-AF65-F5344CB8AC3E}">
        <p14:creationId xmlns:p14="http://schemas.microsoft.com/office/powerpoint/2010/main" val="72408849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0.jpeg"/><Relationship Id="rId5" Type="http://schemas.openxmlformats.org/officeDocument/2006/relationships/oleObject" Target="../embeddings/oleObject4.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38.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3.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hyperlink" Target="file://localhost/Macintosh%20HD/Desktop%20Folder/TBB%20BIG%20SHOW%207.0/7.0.02-MAP%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p:cNvGrpSpPr>
            <a:grpSpLocks/>
          </p:cNvGrpSpPr>
          <p:nvPr/>
        </p:nvGrpSpPr>
        <p:grpSpPr bwMode="auto">
          <a:xfrm>
            <a:off x="76200" y="6137275"/>
            <a:ext cx="6000750" cy="644525"/>
            <a:chOff x="48" y="3866"/>
            <a:chExt cx="3780" cy="406"/>
          </a:xfrm>
        </p:grpSpPr>
        <p:sp>
          <p:nvSpPr>
            <p:cNvPr id="541700"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i="0">
                <a:solidFill>
                  <a:srgbClr val="FFFFFF"/>
                </a:solidFill>
                <a:effectLst>
                  <a:outerShdw blurRad="38100" dist="38100" dir="2700000" algn="tl">
                    <a:srgbClr val="000000"/>
                  </a:outerShdw>
                </a:effectLst>
                <a:latin typeface="Times New Roman" pitchFamily="18" charset="0"/>
                <a:ea typeface="ＭＳ Ｐゴシック" pitchFamily="34" charset="-128"/>
              </a:endParaRPr>
            </a:p>
          </p:txBody>
        </p:sp>
        <p:sp>
          <p:nvSpPr>
            <p:cNvPr id="541702"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lvl1pPr>
                <a:defRPr sz="1600" b="1">
                  <a:solidFill>
                    <a:schemeClr val="tx1"/>
                  </a:solidFill>
                  <a:latin typeface="Comic Sans MS" charset="0"/>
                  <a:ea typeface="ＭＳ Ｐゴシック" charset="0"/>
                  <a:cs typeface="ＭＳ Ｐゴシック" charset="0"/>
                </a:defRPr>
              </a:lvl1pPr>
              <a:lvl2pPr marL="37931725" indent="-37474525">
                <a:defRPr sz="1600" b="1">
                  <a:solidFill>
                    <a:schemeClr val="tx1"/>
                  </a:solidFill>
                  <a:latin typeface="Comic Sans MS" charset="0"/>
                  <a:ea typeface="ＭＳ Ｐゴシック" charset="0"/>
                </a:defRPr>
              </a:lvl2pPr>
              <a:lvl3pPr>
                <a:defRPr sz="1600" b="1">
                  <a:solidFill>
                    <a:schemeClr val="tx1"/>
                  </a:solidFill>
                  <a:latin typeface="Comic Sans MS" charset="0"/>
                  <a:ea typeface="ＭＳ Ｐゴシック" charset="0"/>
                </a:defRPr>
              </a:lvl3pPr>
              <a:lvl4pPr>
                <a:defRPr sz="1600" b="1">
                  <a:solidFill>
                    <a:schemeClr val="tx1"/>
                  </a:solidFill>
                  <a:latin typeface="Comic Sans MS" charset="0"/>
                  <a:ea typeface="ＭＳ Ｐゴシック" charset="0"/>
                </a:defRPr>
              </a:lvl4pPr>
              <a:lvl5pPr>
                <a:defRPr sz="1600" b="1">
                  <a:solidFill>
                    <a:schemeClr val="tx1"/>
                  </a:solidFill>
                  <a:latin typeface="Comic Sans MS" charset="0"/>
                  <a:ea typeface="ＭＳ Ｐゴシック" charset="0"/>
                </a:defRPr>
              </a:lvl5pPr>
              <a:lvl6pPr marL="457200" eaLnBrk="0" fontAlgn="base" hangingPunct="0">
                <a:spcBef>
                  <a:spcPct val="0"/>
                </a:spcBef>
                <a:spcAft>
                  <a:spcPct val="0"/>
                </a:spcAft>
                <a:defRPr sz="1600" b="1">
                  <a:solidFill>
                    <a:schemeClr val="tx1"/>
                  </a:solidFill>
                  <a:latin typeface="Comic Sans MS" charset="0"/>
                  <a:ea typeface="ＭＳ Ｐゴシック" charset="0"/>
                </a:defRPr>
              </a:lvl6pPr>
              <a:lvl7pPr marL="914400" eaLnBrk="0" fontAlgn="base" hangingPunct="0">
                <a:spcBef>
                  <a:spcPct val="0"/>
                </a:spcBef>
                <a:spcAft>
                  <a:spcPct val="0"/>
                </a:spcAft>
                <a:defRPr sz="1600" b="1">
                  <a:solidFill>
                    <a:schemeClr val="tx1"/>
                  </a:solidFill>
                  <a:latin typeface="Comic Sans MS" charset="0"/>
                  <a:ea typeface="ＭＳ Ｐゴシック" charset="0"/>
                </a:defRPr>
              </a:lvl7pPr>
              <a:lvl8pPr marL="1371600" eaLnBrk="0" fontAlgn="base" hangingPunct="0">
                <a:spcBef>
                  <a:spcPct val="0"/>
                </a:spcBef>
                <a:spcAft>
                  <a:spcPct val="0"/>
                </a:spcAft>
                <a:defRPr sz="1600" b="1">
                  <a:solidFill>
                    <a:schemeClr val="tx1"/>
                  </a:solidFill>
                  <a:latin typeface="Comic Sans MS" charset="0"/>
                  <a:ea typeface="ＭＳ Ｐゴシック" charset="0"/>
                </a:defRPr>
              </a:lvl8pPr>
              <a:lvl9pPr marL="1828800" eaLnBrk="0" fontAlgn="base" hangingPunct="0">
                <a:spcBef>
                  <a:spcPct val="0"/>
                </a:spcBef>
                <a:spcAft>
                  <a:spcPct val="0"/>
                </a:spcAft>
                <a:defRPr sz="1600" b="1">
                  <a:solidFill>
                    <a:schemeClr val="tx1"/>
                  </a:solidFill>
                  <a:latin typeface="Comic Sans MS" charset="0"/>
                  <a:ea typeface="ＭＳ Ｐゴシック" charset="0"/>
                </a:defRPr>
              </a:lvl9pPr>
            </a:lstStyle>
            <a:p>
              <a:pPr algn="l">
                <a:spcBef>
                  <a:spcPct val="50000"/>
                </a:spcBef>
                <a:defRPr/>
              </a:pPr>
              <a:r>
                <a:rPr lang="en-US" sz="2000" b="0" i="0" dirty="0" smtClean="0">
                  <a:solidFill>
                    <a:srgbClr val="FFFB0C"/>
                  </a:solidFill>
                  <a:latin typeface="Helvetica" charset="0"/>
                </a:rPr>
                <a:t>www.biblebasically.com</a:t>
              </a:r>
            </a:p>
          </p:txBody>
        </p:sp>
      </p:grpSp>
      <p:sp>
        <p:nvSpPr>
          <p:cNvPr id="16386" name="Text Box 1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pPr>
            <a:r>
              <a:rPr lang="en-US" sz="900" i="0" smtClean="0">
                <a:solidFill>
                  <a:srgbClr val="FFFFFF"/>
                </a:solidFill>
                <a:latin typeface="Arial" charset="0"/>
              </a:rPr>
              <a:t>©2006 TBBMI</a:t>
            </a:r>
          </a:p>
        </p:txBody>
      </p:sp>
      <p:pic>
        <p:nvPicPr>
          <p:cNvPr id="16389"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rrowheads="1"/>
          </p:cNvPicPr>
          <p:nvPr/>
        </p:nvPicPr>
        <p:blipFill rotWithShape="1">
          <a:blip r:embed="rId4">
            <a:extLst>
              <a:ext uri="{28A0092B-C50C-407E-A947-70E740481C1C}">
                <a14:useLocalDpi xmlns:a14="http://schemas.microsoft.com/office/drawing/2010/main" val="0"/>
              </a:ext>
            </a:extLst>
          </a:blip>
          <a:srcRect l="5634" t="44444" r="80165" b="31826"/>
          <a:stretch/>
        </p:blipFill>
        <p:spPr bwMode="auto">
          <a:xfrm>
            <a:off x="424644" y="1982224"/>
            <a:ext cx="1309309" cy="154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662178" y="4823594"/>
            <a:ext cx="8023225" cy="701675"/>
          </a:xfrm>
          <a:prstGeom prst="rect">
            <a:avLst/>
          </a:prstGeom>
          <a:noFill/>
          <a:ln>
            <a:noFill/>
          </a:ln>
          <a:effectLst>
            <a:outerShdw blurRad="63500" dist="53882" dir="2700000" algn="ctr" rotWithShape="0">
              <a:schemeClr val="bg2">
                <a:alpha val="74998"/>
              </a:schemeClr>
            </a:outerShdw>
          </a:effectLst>
          <a:extLst/>
        </p:spPr>
        <p:txBody>
          <a:bodyP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defRPr/>
            </a:pPr>
            <a:r>
              <a:rPr lang="en-US" sz="2000" dirty="0" err="1" smtClean="0">
                <a:solidFill>
                  <a:srgbClr val="FAFD00"/>
                </a:solidFill>
                <a:latin typeface="Times New Roman" charset="0"/>
              </a:rPr>
              <a:t>Ketholeshiida</a:t>
            </a:r>
            <a:r>
              <a:rPr lang="en-US" sz="2000" dirty="0" smtClean="0">
                <a:solidFill>
                  <a:srgbClr val="FAFD00"/>
                </a:solidFill>
                <a:latin typeface="Times New Roman" charset="0"/>
              </a:rPr>
              <a:t> … </a:t>
            </a:r>
            <a:r>
              <a:rPr lang="en-US" sz="2000" dirty="0" err="1" smtClean="0">
                <a:solidFill>
                  <a:srgbClr val="FAFD00"/>
                </a:solidFill>
                <a:latin typeface="Times New Roman" charset="0"/>
              </a:rPr>
              <a:t>Dietherieko</a:t>
            </a:r>
            <a:r>
              <a:rPr lang="en-US" sz="2000" dirty="0" smtClean="0">
                <a:solidFill>
                  <a:srgbClr val="FAFD00"/>
                </a:solidFill>
                <a:latin typeface="Times New Roman" charset="0"/>
              </a:rPr>
              <a:t> </a:t>
            </a:r>
            <a:r>
              <a:rPr lang="en-US" sz="2000" dirty="0" err="1" smtClean="0">
                <a:solidFill>
                  <a:srgbClr val="FAFD00"/>
                </a:solidFill>
                <a:latin typeface="Times New Roman" charset="0"/>
              </a:rPr>
              <a:t>kezhakesu</a:t>
            </a:r>
            <a:r>
              <a:rPr lang="en-US" sz="2000" dirty="0" smtClean="0">
                <a:solidFill>
                  <a:srgbClr val="FAFD00"/>
                </a:solidFill>
                <a:latin typeface="Times New Roman" charset="0"/>
              </a:rPr>
              <a:t>, </a:t>
            </a:r>
            <a:r>
              <a:rPr lang="en-US" altLang="ko-KR" sz="2000" dirty="0" err="1" smtClean="0">
                <a:solidFill>
                  <a:srgbClr val="FAFD00"/>
                </a:solidFill>
                <a:latin typeface="Times New Roman" charset="0"/>
                <a:ea typeface="Gulim" charset="0"/>
                <a:cs typeface="Gulim" charset="0"/>
              </a:rPr>
              <a:t>Kijiipete</a:t>
            </a:r>
            <a:r>
              <a:rPr lang="en-US" altLang="ko-KR" sz="2000" dirty="0" smtClean="0">
                <a:solidFill>
                  <a:srgbClr val="FAFD00"/>
                </a:solidFill>
                <a:latin typeface="Times New Roman" charset="0"/>
                <a:ea typeface="Gulim" charset="0"/>
                <a:cs typeface="Gulim" charset="0"/>
              </a:rPr>
              <a:t> </a:t>
            </a:r>
            <a:r>
              <a:rPr lang="en-US" altLang="ko-KR" sz="2000" dirty="0" err="1" smtClean="0">
                <a:solidFill>
                  <a:srgbClr val="FAFD00"/>
                </a:solidFill>
                <a:latin typeface="Times New Roman" charset="0"/>
                <a:ea typeface="Gulim" charset="0"/>
                <a:cs typeface="Gulim" charset="0"/>
              </a:rPr>
              <a:t>Krothoko</a:t>
            </a:r>
            <a:r>
              <a:rPr lang="en-US" altLang="ko-KR" sz="2000" dirty="0" smtClean="0">
                <a:solidFill>
                  <a:srgbClr val="FAFD00"/>
                </a:solidFill>
                <a:latin typeface="Times New Roman" charset="0"/>
                <a:ea typeface="Gulim" charset="0"/>
                <a:cs typeface="Gulim" charset="0"/>
              </a:rPr>
              <a:t>                     Fort Worth, Texas</a:t>
            </a:r>
          </a:p>
        </p:txBody>
      </p:sp>
      <p:sp>
        <p:nvSpPr>
          <p:cNvPr id="16394" name="Text Box 14"/>
          <p:cNvSpPr txBox="1">
            <a:spLocks noChangeArrowheads="1"/>
          </p:cNvSpPr>
          <p:nvPr/>
        </p:nvSpPr>
        <p:spPr bwMode="auto">
          <a:xfrm>
            <a:off x="588772" y="5367370"/>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pPr>
            <a:r>
              <a:rPr lang="en-US" sz="900" i="0" dirty="0" smtClean="0">
                <a:solidFill>
                  <a:srgbClr val="FFFFFF"/>
                </a:solidFill>
                <a:latin typeface="Arial" charset="0"/>
              </a:rPr>
              <a:t>©2006 TBBMI</a:t>
            </a:r>
          </a:p>
        </p:txBody>
      </p:sp>
      <p:sp>
        <p:nvSpPr>
          <p:cNvPr id="17" name="Rectangle 16"/>
          <p:cNvSpPr>
            <a:spLocks noChangeArrowheads="1"/>
          </p:cNvSpPr>
          <p:nvPr/>
        </p:nvSpPr>
        <p:spPr bwMode="auto">
          <a:xfrm>
            <a:off x="-36512" y="5790989"/>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spcBef>
                <a:spcPct val="20000"/>
              </a:spcBef>
              <a:buClr>
                <a:srgbClr val="FFCC00"/>
              </a:buClr>
              <a:buSzPct val="70000"/>
              <a:buFont typeface="Wingdings" charset="0"/>
              <a:buNone/>
              <a:defRPr/>
            </a:pPr>
            <a:r>
              <a:rPr lang="en-US" sz="2000" b="1" i="0" kern="0" dirty="0" smtClean="0">
                <a:solidFill>
                  <a:srgbClr val="FFFFFF"/>
                </a:solidFill>
                <a:effectLst>
                  <a:outerShdw blurRad="38100" dist="38100" dir="2700000" algn="tl">
                    <a:srgbClr val="000000"/>
                  </a:outerShdw>
                </a:effectLst>
                <a:latin typeface="Arial"/>
                <a:cs typeface="Arial"/>
              </a:rPr>
              <a:t>Designed by Dr. John Fryman, Texas, USA • </a:t>
            </a:r>
            <a:r>
              <a:rPr lang="en-US" sz="2000" b="1" i="0" kern="0" dirty="0" err="1" smtClean="0">
                <a:solidFill>
                  <a:srgbClr val="FFFFFF"/>
                </a:solidFill>
                <a:effectLst>
                  <a:outerShdw blurRad="38100" dist="38100" dir="2700000" algn="tl">
                    <a:srgbClr val="000000"/>
                  </a:outerShdw>
                </a:effectLst>
                <a:latin typeface="Arial"/>
                <a:cs typeface="Arial"/>
              </a:rPr>
              <a:t>BibleBasically.org</a:t>
            </a:r>
            <a:r>
              <a:rPr lang="en-US" sz="2000" b="1" i="0" kern="0" dirty="0" smtClean="0">
                <a:solidFill>
                  <a:srgbClr val="FFFFFF"/>
                </a:solidFill>
                <a:effectLst>
                  <a:outerShdw blurRad="38100" dist="38100" dir="2700000" algn="tl">
                    <a:srgbClr val="000000"/>
                  </a:outerShdw>
                </a:effectLst>
                <a:latin typeface="Arial"/>
                <a:cs typeface="Arial"/>
              </a:rPr>
              <a:t/>
            </a:r>
            <a:br>
              <a:rPr lang="en-US" sz="2000" b="1" i="0" kern="0" dirty="0" smtClean="0">
                <a:solidFill>
                  <a:srgbClr val="FFFFFF"/>
                </a:solidFill>
                <a:effectLst>
                  <a:outerShdw blurRad="38100" dist="38100" dir="2700000" algn="tl">
                    <a:srgbClr val="000000"/>
                  </a:outerShdw>
                </a:effectLst>
                <a:latin typeface="Arial"/>
                <a:cs typeface="Arial"/>
              </a:rPr>
            </a:br>
            <a:r>
              <a:rPr lang="en-US" sz="2000" b="1" i="0" kern="0" dirty="0" smtClean="0">
                <a:solidFill>
                  <a:srgbClr val="FFFFFF"/>
                </a:solidFill>
                <a:effectLst>
                  <a:outerShdw blurRad="38100" dist="38100" dir="2700000" algn="tl">
                    <a:srgbClr val="000000"/>
                  </a:outerShdw>
                </a:effectLst>
                <a:latin typeface="Arial"/>
                <a:cs typeface="Arial"/>
              </a:rPr>
              <a:t>Taught by Dr</a:t>
            </a:r>
            <a:r>
              <a:rPr lang="en-US" sz="2000" b="1" i="0" kern="0" dirty="0">
                <a:solidFill>
                  <a:srgbClr val="FFFFFF"/>
                </a:solidFill>
                <a:effectLst>
                  <a:outerShdw blurRad="38100" dist="38100" dir="2700000" algn="tl">
                    <a:srgbClr val="000000"/>
                  </a:outerShdw>
                </a:effectLst>
                <a:latin typeface="Arial"/>
                <a:cs typeface="Arial"/>
              </a:rPr>
              <a:t>. Rick Griffith, Singapore Bible College</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smtClean="0">
                <a:solidFill>
                  <a:srgbClr val="FFFFFF"/>
                </a:solidFill>
                <a:effectLst>
                  <a:outerShdw blurRad="38100" dist="38100" dir="2700000" algn="tl">
                    <a:srgbClr val="000000"/>
                  </a:outerShdw>
                </a:effectLst>
                <a:latin typeface="Arial"/>
                <a:cs typeface="Arial"/>
              </a:rPr>
              <a:t>All files in many languages for free download at BibleStudyDownloads.org</a:t>
            </a:r>
            <a:endParaRPr lang="en-US" sz="2000" b="1" i="0" kern="0" dirty="0">
              <a:solidFill>
                <a:srgbClr val="FFFFFF"/>
              </a:solidFill>
              <a:effectLst>
                <a:outerShdw blurRad="38100" dist="38100" dir="2700000" algn="tl">
                  <a:srgbClr val="000000"/>
                </a:outerShdw>
              </a:effectLst>
              <a:latin typeface="Arial"/>
              <a:cs typeface="Arial"/>
            </a:endParaRPr>
          </a:p>
        </p:txBody>
      </p:sp>
      <p:sp>
        <p:nvSpPr>
          <p:cNvPr id="16390" name="Rectangle 12"/>
          <p:cNvSpPr>
            <a:spLocks noChangeArrowheads="1"/>
          </p:cNvSpPr>
          <p:nvPr/>
        </p:nvSpPr>
        <p:spPr bwMode="auto">
          <a:xfrm>
            <a:off x="756814" y="1005613"/>
            <a:ext cx="8369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6600" b="1" i="0" dirty="0" smtClean="0">
                <a:solidFill>
                  <a:srgbClr val="FFFF00"/>
                </a:solidFill>
                <a:effectLst>
                  <a:glow rad="228600">
                    <a:srgbClr val="000000"/>
                  </a:glow>
                </a:effectLst>
                <a:latin typeface="Comic Sans MS" charset="0"/>
                <a:ea typeface="Gungsuh" charset="0"/>
                <a:cs typeface="Gungsuh" charset="0"/>
              </a:rPr>
              <a:t>KETHOLESHIIDA… 	DIETHERIEKO</a:t>
            </a:r>
          </a:p>
        </p:txBody>
      </p:sp>
      <p:sp>
        <p:nvSpPr>
          <p:cNvPr id="12" name="Text Box 17"/>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00" b="1" i="0">
                <a:solidFill>
                  <a:srgbClr val="FFFF00"/>
                </a:solidFill>
                <a:cs typeface="+mn-cs"/>
              </a:rPr>
              <a:t>PUOKHU VATSHA 9.6 BVU</a:t>
            </a:r>
          </a:p>
        </p:txBody>
      </p:sp>
    </p:spTree>
    <p:extLst>
      <p:ext uri="{BB962C8B-B14F-4D97-AF65-F5344CB8AC3E}">
        <p14:creationId xmlns:p14="http://schemas.microsoft.com/office/powerpoint/2010/main" val="12298085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9395" name="Text Box 195"/>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79397" name="Text Box 197"/>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79399" name="Text Box 199"/>
          <p:cNvSpPr txBox="1">
            <a:spLocks noChangeArrowheads="1"/>
          </p:cNvSpPr>
          <p:nvPr/>
        </p:nvSpPr>
        <p:spPr bwMode="auto">
          <a:xfrm>
            <a:off x="201613" y="2252663"/>
            <a:ext cx="8942387" cy="2014537"/>
          </a:xfrm>
          <a:prstGeom prst="rect">
            <a:avLst/>
          </a:prstGeom>
          <a:noFill/>
          <a:ln>
            <a:noFill/>
          </a:ln>
          <a:effectLst>
            <a:outerShdw blurRad="63500" dist="81320" dir="3080412" algn="ctr" rotWithShape="0">
              <a:srgbClr val="85FB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i="0">
                <a:solidFill>
                  <a:schemeClr val="bg2"/>
                </a:solidFill>
                <a:latin typeface="Comic Sans MS" charset="0"/>
                <a:cs typeface="+mn-cs"/>
              </a:rPr>
              <a:t>Puo Leshuda Nu</a:t>
            </a:r>
            <a:r>
              <a:rPr lang="en-US" sz="3600" b="1">
                <a:solidFill>
                  <a:schemeClr val="bg2"/>
                </a:solidFill>
                <a:latin typeface="Comic Sans MS" charset="0"/>
                <a:cs typeface="+mn-cs"/>
              </a:rPr>
              <a:t>                         </a:t>
            </a:r>
            <a:r>
              <a:rPr lang="ja-JP" altLang="en-US" sz="3600" b="1">
                <a:solidFill>
                  <a:schemeClr val="bg2"/>
                </a:solidFill>
                <a:latin typeface="Arial"/>
                <a:cs typeface="+mn-cs"/>
              </a:rPr>
              <a:t>“</a:t>
            </a:r>
            <a:r>
              <a:rPr lang="en-US" sz="3600" b="1">
                <a:solidFill>
                  <a:schemeClr val="bg2"/>
                </a:solidFill>
                <a:latin typeface="Comic Sans MS" charset="0"/>
                <a:cs typeface="+mn-cs"/>
              </a:rPr>
              <a:t>Ketholeshuda hau pete kedipuo ga!</a:t>
            </a:r>
            <a:r>
              <a:rPr lang="ja-JP" altLang="en-US" sz="3600" b="1">
                <a:solidFill>
                  <a:schemeClr val="bg2"/>
                </a:solidFill>
                <a:latin typeface="Arial"/>
                <a:cs typeface="+mn-cs"/>
              </a:rPr>
              <a:t>”</a:t>
            </a:r>
            <a:endParaRPr lang="en-US" sz="3600" b="1">
              <a:solidFill>
                <a:schemeClr val="bg2"/>
              </a:solidFill>
              <a:latin typeface="Comic Sans MS" charset="0"/>
              <a:cs typeface="+mn-cs"/>
            </a:endParaRPr>
          </a:p>
          <a:p>
            <a:pPr>
              <a:spcBef>
                <a:spcPct val="50000"/>
              </a:spcBef>
              <a:defRPr/>
            </a:pPr>
            <a:r>
              <a:rPr lang="en-US" sz="3600" b="1" i="0">
                <a:solidFill>
                  <a:schemeClr val="bg2"/>
                </a:solidFill>
                <a:latin typeface="Comic Sans MS" charset="0"/>
                <a:cs typeface="+mn-cs"/>
              </a:rPr>
              <a:t>Dr. Henrietta Mears thushu…</a:t>
            </a:r>
          </a:p>
        </p:txBody>
      </p:sp>
      <p:sp>
        <p:nvSpPr>
          <p:cNvPr id="179401" name="Text Box 201"/>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179410" name="Text Box 210"/>
          <p:cNvSpPr txBox="1">
            <a:spLocks noChangeArrowheads="1"/>
          </p:cNvSpPr>
          <p:nvPr/>
        </p:nvSpPr>
        <p:spPr bwMode="auto">
          <a:xfrm>
            <a:off x="809307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08</a:t>
            </a:r>
          </a:p>
        </p:txBody>
      </p:sp>
      <p:sp>
        <p:nvSpPr>
          <p:cNvPr id="179412" name="Text Box 212"/>
          <p:cNvSpPr txBox="1">
            <a:spLocks noChangeArrowheads="1"/>
          </p:cNvSpPr>
          <p:nvPr/>
        </p:nvSpPr>
        <p:spPr bwMode="auto">
          <a:xfrm>
            <a:off x="7156450" y="6284913"/>
            <a:ext cx="1525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6</a:t>
            </a:r>
          </a:p>
        </p:txBody>
      </p:sp>
      <p:sp>
        <p:nvSpPr>
          <p:cNvPr id="179414" name="Text Box 214"/>
          <p:cNvSpPr txBox="1">
            <a:spLocks noChangeArrowheads="1"/>
          </p:cNvSpPr>
          <p:nvPr/>
        </p:nvSpPr>
        <p:spPr bwMode="auto">
          <a:xfrm>
            <a:off x="8682038" y="64770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600" b="1" i="0">
              <a:solidFill>
                <a:schemeClr val="tx1"/>
              </a:solidFill>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8660" name="Text Box 4"/>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98661" name="Text Box 5"/>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98666" name="Text Box 10"/>
          <p:cNvSpPr txBox="1">
            <a:spLocks noChangeArrowheads="1"/>
          </p:cNvSpPr>
          <p:nvPr/>
        </p:nvSpPr>
        <p:spPr bwMode="auto">
          <a:xfrm>
            <a:off x="584200" y="2368550"/>
            <a:ext cx="7950200" cy="2014538"/>
          </a:xfrm>
          <a:prstGeom prst="rect">
            <a:avLst/>
          </a:prstGeom>
          <a:noFill/>
          <a:ln>
            <a:noFill/>
          </a:ln>
          <a:effectLst>
            <a:outerShdw blurRad="63500" dist="63500" dir="3187806" algn="ctr" rotWithShape="0">
              <a:srgbClr val="85FB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i="0">
                <a:solidFill>
                  <a:schemeClr val="bg2"/>
                </a:solidFill>
                <a:latin typeface="Comic Sans MS" charset="0"/>
                <a:cs typeface="+mn-cs"/>
              </a:rPr>
              <a:t>Themai kekra Ketholeshuda mhasi:    Ketsie puomakere puorhu kemhie                     </a:t>
            </a:r>
          </a:p>
          <a:p>
            <a:pPr>
              <a:spcBef>
                <a:spcPct val="50000"/>
              </a:spcBef>
              <a:defRPr/>
            </a:pPr>
            <a:r>
              <a:rPr lang="en-US" sz="3600" b="1" i="0">
                <a:solidFill>
                  <a:schemeClr val="bg2"/>
                </a:solidFill>
                <a:latin typeface="Comic Sans MS" charset="0"/>
                <a:cs typeface="+mn-cs"/>
              </a:rPr>
              <a:t>Derie keprumai kekra mhalie…</a:t>
            </a:r>
          </a:p>
        </p:txBody>
      </p:sp>
      <p:sp>
        <p:nvSpPr>
          <p:cNvPr id="198677" name="Text Box 21"/>
          <p:cNvSpPr txBox="1">
            <a:spLocks noChangeArrowheads="1"/>
          </p:cNvSpPr>
          <p:nvPr/>
        </p:nvSpPr>
        <p:spPr bwMode="auto">
          <a:xfrm>
            <a:off x="8091488"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09</a:t>
            </a:r>
          </a:p>
        </p:txBody>
      </p:sp>
      <p:sp>
        <p:nvSpPr>
          <p:cNvPr id="198679" name="Text Box 23"/>
          <p:cNvSpPr txBox="1">
            <a:spLocks noChangeArrowheads="1"/>
          </p:cNvSpPr>
          <p:nvPr/>
        </p:nvSpPr>
        <p:spPr bwMode="auto">
          <a:xfrm>
            <a:off x="7143750" y="6284913"/>
            <a:ext cx="1525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a:extLst>
            <a:ext uri="{909E8E84-426E-40dd-AFC4-6F175D3DCCD1}">
              <a14:hiddenFill xmlns:a14="http://schemas.microsoft.com/office/drawing/2010/main">
                <a:solidFill>
                  <a:srgbClr val="FFFFFF"/>
                </a:solidFill>
              </a14:hiddenFill>
            </a:ext>
          </a:extLst>
        </p:spPr>
      </p:pic>
      <p:sp>
        <p:nvSpPr>
          <p:cNvPr id="307203"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07204"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07205" name="Text Box 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07254" name="Text Box 5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11</a:t>
            </a:r>
          </a:p>
        </p:txBody>
      </p:sp>
      <p:sp>
        <p:nvSpPr>
          <p:cNvPr id="307255" name="Text Box 55"/>
          <p:cNvSpPr txBox="1">
            <a:spLocks noChangeArrowheads="1"/>
          </p:cNvSpPr>
          <p:nvPr/>
        </p:nvSpPr>
        <p:spPr bwMode="auto">
          <a:xfrm>
            <a:off x="7143750" y="6284913"/>
            <a:ext cx="1525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6</a:t>
            </a:r>
          </a:p>
        </p:txBody>
      </p:sp>
      <p:grpSp>
        <p:nvGrpSpPr>
          <p:cNvPr id="307590" name="Group 390"/>
          <p:cNvGrpSpPr>
            <a:grpSpLocks/>
          </p:cNvGrpSpPr>
          <p:nvPr/>
        </p:nvGrpSpPr>
        <p:grpSpPr bwMode="auto">
          <a:xfrm>
            <a:off x="2027238" y="2601913"/>
            <a:ext cx="379412" cy="379412"/>
            <a:chOff x="3461" y="3471"/>
            <a:chExt cx="239" cy="239"/>
          </a:xfrm>
        </p:grpSpPr>
        <p:pic>
          <p:nvPicPr>
            <p:cNvPr id="26771"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72"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593" name="Group 393"/>
          <p:cNvGrpSpPr>
            <a:grpSpLocks/>
          </p:cNvGrpSpPr>
          <p:nvPr/>
        </p:nvGrpSpPr>
        <p:grpSpPr bwMode="auto">
          <a:xfrm>
            <a:off x="2501900" y="1819275"/>
            <a:ext cx="379413" cy="379413"/>
            <a:chOff x="3461" y="3471"/>
            <a:chExt cx="239" cy="239"/>
          </a:xfrm>
        </p:grpSpPr>
        <p:pic>
          <p:nvPicPr>
            <p:cNvPr id="26769"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70"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596" name="Group 396"/>
          <p:cNvGrpSpPr>
            <a:grpSpLocks/>
          </p:cNvGrpSpPr>
          <p:nvPr/>
        </p:nvGrpSpPr>
        <p:grpSpPr bwMode="auto">
          <a:xfrm>
            <a:off x="4543425" y="1565275"/>
            <a:ext cx="379413" cy="379413"/>
            <a:chOff x="3461" y="3471"/>
            <a:chExt cx="239" cy="239"/>
          </a:xfrm>
        </p:grpSpPr>
        <p:pic>
          <p:nvPicPr>
            <p:cNvPr id="26767"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68"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599" name="Group 399"/>
          <p:cNvGrpSpPr>
            <a:grpSpLocks/>
          </p:cNvGrpSpPr>
          <p:nvPr/>
        </p:nvGrpSpPr>
        <p:grpSpPr bwMode="auto">
          <a:xfrm>
            <a:off x="5659438" y="1385888"/>
            <a:ext cx="379412" cy="379412"/>
            <a:chOff x="3461" y="3471"/>
            <a:chExt cx="239" cy="239"/>
          </a:xfrm>
        </p:grpSpPr>
        <p:pic>
          <p:nvPicPr>
            <p:cNvPr id="26765"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66"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02" name="Group 402"/>
          <p:cNvGrpSpPr>
            <a:grpSpLocks/>
          </p:cNvGrpSpPr>
          <p:nvPr/>
        </p:nvGrpSpPr>
        <p:grpSpPr bwMode="auto">
          <a:xfrm>
            <a:off x="6508750" y="1706563"/>
            <a:ext cx="379413" cy="379412"/>
            <a:chOff x="3461" y="3471"/>
            <a:chExt cx="239" cy="239"/>
          </a:xfrm>
        </p:grpSpPr>
        <p:pic>
          <p:nvPicPr>
            <p:cNvPr id="26763"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64"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05" name="Group 405"/>
          <p:cNvGrpSpPr>
            <a:grpSpLocks/>
          </p:cNvGrpSpPr>
          <p:nvPr/>
        </p:nvGrpSpPr>
        <p:grpSpPr bwMode="auto">
          <a:xfrm>
            <a:off x="7597775" y="3138488"/>
            <a:ext cx="379413" cy="379412"/>
            <a:chOff x="3461" y="3471"/>
            <a:chExt cx="239" cy="239"/>
          </a:xfrm>
        </p:grpSpPr>
        <p:pic>
          <p:nvPicPr>
            <p:cNvPr id="26761"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62"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08" name="Group 408"/>
          <p:cNvGrpSpPr>
            <a:grpSpLocks/>
          </p:cNvGrpSpPr>
          <p:nvPr/>
        </p:nvGrpSpPr>
        <p:grpSpPr bwMode="auto">
          <a:xfrm>
            <a:off x="7153275" y="3771900"/>
            <a:ext cx="379413" cy="379413"/>
            <a:chOff x="3461" y="3471"/>
            <a:chExt cx="239" cy="239"/>
          </a:xfrm>
        </p:grpSpPr>
        <p:pic>
          <p:nvPicPr>
            <p:cNvPr id="26759"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60"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11" name="Group 411"/>
          <p:cNvGrpSpPr>
            <a:grpSpLocks/>
          </p:cNvGrpSpPr>
          <p:nvPr/>
        </p:nvGrpSpPr>
        <p:grpSpPr bwMode="auto">
          <a:xfrm>
            <a:off x="6154738" y="3675063"/>
            <a:ext cx="379412" cy="379412"/>
            <a:chOff x="3461" y="3471"/>
            <a:chExt cx="239" cy="239"/>
          </a:xfrm>
        </p:grpSpPr>
        <p:pic>
          <p:nvPicPr>
            <p:cNvPr id="26757"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58"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14" name="Group 414"/>
          <p:cNvGrpSpPr>
            <a:grpSpLocks/>
          </p:cNvGrpSpPr>
          <p:nvPr/>
        </p:nvGrpSpPr>
        <p:grpSpPr bwMode="auto">
          <a:xfrm>
            <a:off x="5522913" y="3590925"/>
            <a:ext cx="379412" cy="379413"/>
            <a:chOff x="3461" y="3471"/>
            <a:chExt cx="239" cy="239"/>
          </a:xfrm>
        </p:grpSpPr>
        <p:pic>
          <p:nvPicPr>
            <p:cNvPr id="26755"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56"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17" name="Group 417"/>
          <p:cNvGrpSpPr>
            <a:grpSpLocks/>
          </p:cNvGrpSpPr>
          <p:nvPr/>
        </p:nvGrpSpPr>
        <p:grpSpPr bwMode="auto">
          <a:xfrm>
            <a:off x="4649788" y="3849688"/>
            <a:ext cx="379412" cy="379412"/>
            <a:chOff x="3461" y="3471"/>
            <a:chExt cx="239" cy="239"/>
          </a:xfrm>
        </p:grpSpPr>
        <p:pic>
          <p:nvPicPr>
            <p:cNvPr id="26753"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54"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0" name="Group 420"/>
          <p:cNvGrpSpPr>
            <a:grpSpLocks/>
          </p:cNvGrpSpPr>
          <p:nvPr/>
        </p:nvGrpSpPr>
        <p:grpSpPr bwMode="auto">
          <a:xfrm>
            <a:off x="3332163" y="4229100"/>
            <a:ext cx="379412" cy="379413"/>
            <a:chOff x="3461" y="3471"/>
            <a:chExt cx="239" cy="239"/>
          </a:xfrm>
        </p:grpSpPr>
        <p:pic>
          <p:nvPicPr>
            <p:cNvPr id="26751"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52"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3" name="Group 423"/>
          <p:cNvGrpSpPr>
            <a:grpSpLocks/>
          </p:cNvGrpSpPr>
          <p:nvPr/>
        </p:nvGrpSpPr>
        <p:grpSpPr bwMode="auto">
          <a:xfrm>
            <a:off x="2720975" y="4005263"/>
            <a:ext cx="379413" cy="379412"/>
            <a:chOff x="3461" y="3471"/>
            <a:chExt cx="239" cy="239"/>
          </a:xfrm>
        </p:grpSpPr>
        <p:pic>
          <p:nvPicPr>
            <p:cNvPr id="26749"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50"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6" name="Group 426"/>
          <p:cNvGrpSpPr>
            <a:grpSpLocks/>
          </p:cNvGrpSpPr>
          <p:nvPr/>
        </p:nvGrpSpPr>
        <p:grpSpPr bwMode="auto">
          <a:xfrm>
            <a:off x="2227263" y="3582988"/>
            <a:ext cx="379412" cy="379412"/>
            <a:chOff x="3461" y="3471"/>
            <a:chExt cx="239" cy="239"/>
          </a:xfrm>
        </p:grpSpPr>
        <p:pic>
          <p:nvPicPr>
            <p:cNvPr id="26747"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48"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9" name="Group 429"/>
          <p:cNvGrpSpPr>
            <a:grpSpLocks/>
          </p:cNvGrpSpPr>
          <p:nvPr/>
        </p:nvGrpSpPr>
        <p:grpSpPr bwMode="auto">
          <a:xfrm>
            <a:off x="2065338" y="3198813"/>
            <a:ext cx="104775" cy="223837"/>
            <a:chOff x="3461" y="3471"/>
            <a:chExt cx="239" cy="239"/>
          </a:xfrm>
        </p:grpSpPr>
        <p:pic>
          <p:nvPicPr>
            <p:cNvPr id="26745"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46"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32" name="Group 432"/>
          <p:cNvGrpSpPr>
            <a:grpSpLocks/>
          </p:cNvGrpSpPr>
          <p:nvPr/>
        </p:nvGrpSpPr>
        <p:grpSpPr bwMode="auto">
          <a:xfrm>
            <a:off x="2873375" y="1397000"/>
            <a:ext cx="379413" cy="379413"/>
            <a:chOff x="3461" y="3471"/>
            <a:chExt cx="239" cy="239"/>
          </a:xfrm>
        </p:grpSpPr>
        <p:pic>
          <p:nvPicPr>
            <p:cNvPr id="26743"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44"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35" name="Group 435"/>
          <p:cNvGrpSpPr>
            <a:grpSpLocks/>
          </p:cNvGrpSpPr>
          <p:nvPr/>
        </p:nvGrpSpPr>
        <p:grpSpPr bwMode="auto">
          <a:xfrm>
            <a:off x="1914525" y="2898775"/>
            <a:ext cx="379413" cy="379413"/>
            <a:chOff x="3461" y="3471"/>
            <a:chExt cx="239" cy="239"/>
          </a:xfrm>
        </p:grpSpPr>
        <p:pic>
          <p:nvPicPr>
            <p:cNvPr id="26741"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42"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38" name="Group 438"/>
          <p:cNvGrpSpPr>
            <a:grpSpLocks/>
          </p:cNvGrpSpPr>
          <p:nvPr/>
        </p:nvGrpSpPr>
        <p:grpSpPr bwMode="auto">
          <a:xfrm>
            <a:off x="2181225" y="2332038"/>
            <a:ext cx="379413" cy="379412"/>
            <a:chOff x="3461" y="3471"/>
            <a:chExt cx="239" cy="239"/>
          </a:xfrm>
        </p:grpSpPr>
        <p:pic>
          <p:nvPicPr>
            <p:cNvPr id="26739"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40"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41" name="Group 441"/>
          <p:cNvGrpSpPr>
            <a:grpSpLocks/>
          </p:cNvGrpSpPr>
          <p:nvPr/>
        </p:nvGrpSpPr>
        <p:grpSpPr bwMode="auto">
          <a:xfrm>
            <a:off x="2336800" y="2062163"/>
            <a:ext cx="379413" cy="379412"/>
            <a:chOff x="3461" y="3471"/>
            <a:chExt cx="239" cy="239"/>
          </a:xfrm>
        </p:grpSpPr>
        <p:pic>
          <p:nvPicPr>
            <p:cNvPr id="26737"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38"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44" name="Group 444"/>
          <p:cNvGrpSpPr>
            <a:grpSpLocks/>
          </p:cNvGrpSpPr>
          <p:nvPr/>
        </p:nvGrpSpPr>
        <p:grpSpPr bwMode="auto">
          <a:xfrm>
            <a:off x="2670175" y="1592263"/>
            <a:ext cx="379413" cy="379412"/>
            <a:chOff x="3461" y="3471"/>
            <a:chExt cx="239" cy="239"/>
          </a:xfrm>
        </p:grpSpPr>
        <p:pic>
          <p:nvPicPr>
            <p:cNvPr id="26735"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36"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47" name="Group 447"/>
          <p:cNvGrpSpPr>
            <a:grpSpLocks/>
          </p:cNvGrpSpPr>
          <p:nvPr/>
        </p:nvGrpSpPr>
        <p:grpSpPr bwMode="auto">
          <a:xfrm>
            <a:off x="3394075" y="1163638"/>
            <a:ext cx="379413" cy="379412"/>
            <a:chOff x="3461" y="3471"/>
            <a:chExt cx="239" cy="239"/>
          </a:xfrm>
        </p:grpSpPr>
        <p:pic>
          <p:nvPicPr>
            <p:cNvPr id="26733"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34"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0" name="Group 450"/>
          <p:cNvGrpSpPr>
            <a:grpSpLocks/>
          </p:cNvGrpSpPr>
          <p:nvPr/>
        </p:nvGrpSpPr>
        <p:grpSpPr bwMode="auto">
          <a:xfrm>
            <a:off x="3646488" y="1168400"/>
            <a:ext cx="379412" cy="379413"/>
            <a:chOff x="3461" y="3471"/>
            <a:chExt cx="239" cy="239"/>
          </a:xfrm>
        </p:grpSpPr>
        <p:pic>
          <p:nvPicPr>
            <p:cNvPr id="26731"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32"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3" name="Group 453"/>
          <p:cNvGrpSpPr>
            <a:grpSpLocks/>
          </p:cNvGrpSpPr>
          <p:nvPr/>
        </p:nvGrpSpPr>
        <p:grpSpPr bwMode="auto">
          <a:xfrm>
            <a:off x="3925888" y="1308100"/>
            <a:ext cx="379412" cy="379413"/>
            <a:chOff x="3461" y="3471"/>
            <a:chExt cx="239" cy="239"/>
          </a:xfrm>
        </p:grpSpPr>
        <p:pic>
          <p:nvPicPr>
            <p:cNvPr id="26729"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30"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6" name="Group 456"/>
          <p:cNvGrpSpPr>
            <a:grpSpLocks/>
          </p:cNvGrpSpPr>
          <p:nvPr/>
        </p:nvGrpSpPr>
        <p:grpSpPr bwMode="auto">
          <a:xfrm>
            <a:off x="4184650" y="1498600"/>
            <a:ext cx="379413" cy="379413"/>
            <a:chOff x="3461" y="3471"/>
            <a:chExt cx="239" cy="239"/>
          </a:xfrm>
        </p:grpSpPr>
        <p:pic>
          <p:nvPicPr>
            <p:cNvPr id="26727"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28"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9" name="Group 459"/>
          <p:cNvGrpSpPr>
            <a:grpSpLocks/>
          </p:cNvGrpSpPr>
          <p:nvPr/>
        </p:nvGrpSpPr>
        <p:grpSpPr bwMode="auto">
          <a:xfrm>
            <a:off x="4822825" y="1525588"/>
            <a:ext cx="379413" cy="379412"/>
            <a:chOff x="3461" y="3471"/>
            <a:chExt cx="239" cy="239"/>
          </a:xfrm>
        </p:grpSpPr>
        <p:pic>
          <p:nvPicPr>
            <p:cNvPr id="26725"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26"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62" name="Group 462"/>
          <p:cNvGrpSpPr>
            <a:grpSpLocks/>
          </p:cNvGrpSpPr>
          <p:nvPr/>
        </p:nvGrpSpPr>
        <p:grpSpPr bwMode="auto">
          <a:xfrm>
            <a:off x="5078413" y="1465263"/>
            <a:ext cx="379412" cy="379412"/>
            <a:chOff x="3461" y="3471"/>
            <a:chExt cx="239" cy="239"/>
          </a:xfrm>
        </p:grpSpPr>
        <p:pic>
          <p:nvPicPr>
            <p:cNvPr id="26723"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24"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65" name="Group 465"/>
          <p:cNvGrpSpPr>
            <a:grpSpLocks/>
          </p:cNvGrpSpPr>
          <p:nvPr/>
        </p:nvGrpSpPr>
        <p:grpSpPr bwMode="auto">
          <a:xfrm>
            <a:off x="5368925" y="1411288"/>
            <a:ext cx="379413" cy="379412"/>
            <a:chOff x="3461" y="3471"/>
            <a:chExt cx="239" cy="239"/>
          </a:xfrm>
        </p:grpSpPr>
        <p:pic>
          <p:nvPicPr>
            <p:cNvPr id="26721"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22"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68" name="Group 468"/>
          <p:cNvGrpSpPr>
            <a:grpSpLocks/>
          </p:cNvGrpSpPr>
          <p:nvPr/>
        </p:nvGrpSpPr>
        <p:grpSpPr bwMode="auto">
          <a:xfrm>
            <a:off x="5978525" y="1409700"/>
            <a:ext cx="379413" cy="379413"/>
            <a:chOff x="3461" y="3471"/>
            <a:chExt cx="239" cy="239"/>
          </a:xfrm>
        </p:grpSpPr>
        <p:pic>
          <p:nvPicPr>
            <p:cNvPr id="26719"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20"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71" name="Group 471"/>
          <p:cNvGrpSpPr>
            <a:grpSpLocks/>
          </p:cNvGrpSpPr>
          <p:nvPr/>
        </p:nvGrpSpPr>
        <p:grpSpPr bwMode="auto">
          <a:xfrm>
            <a:off x="6275388" y="1554163"/>
            <a:ext cx="379412" cy="379412"/>
            <a:chOff x="3461" y="3471"/>
            <a:chExt cx="239" cy="239"/>
          </a:xfrm>
        </p:grpSpPr>
        <p:pic>
          <p:nvPicPr>
            <p:cNvPr id="26717"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18"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74" name="Group 474"/>
          <p:cNvGrpSpPr>
            <a:grpSpLocks/>
          </p:cNvGrpSpPr>
          <p:nvPr/>
        </p:nvGrpSpPr>
        <p:grpSpPr bwMode="auto">
          <a:xfrm>
            <a:off x="6794500" y="1860550"/>
            <a:ext cx="379413" cy="379413"/>
            <a:chOff x="3461" y="3471"/>
            <a:chExt cx="239" cy="239"/>
          </a:xfrm>
        </p:grpSpPr>
        <p:pic>
          <p:nvPicPr>
            <p:cNvPr id="26715"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16"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77" name="Group 477"/>
          <p:cNvGrpSpPr>
            <a:grpSpLocks/>
          </p:cNvGrpSpPr>
          <p:nvPr/>
        </p:nvGrpSpPr>
        <p:grpSpPr bwMode="auto">
          <a:xfrm>
            <a:off x="6992938" y="2068513"/>
            <a:ext cx="379412" cy="379412"/>
            <a:chOff x="3461" y="3471"/>
            <a:chExt cx="239" cy="239"/>
          </a:xfrm>
        </p:grpSpPr>
        <p:pic>
          <p:nvPicPr>
            <p:cNvPr id="26713"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14"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0" name="Group 480"/>
          <p:cNvGrpSpPr>
            <a:grpSpLocks/>
          </p:cNvGrpSpPr>
          <p:nvPr/>
        </p:nvGrpSpPr>
        <p:grpSpPr bwMode="auto">
          <a:xfrm>
            <a:off x="7229475" y="2290763"/>
            <a:ext cx="379413" cy="379412"/>
            <a:chOff x="3461" y="3471"/>
            <a:chExt cx="239" cy="239"/>
          </a:xfrm>
        </p:grpSpPr>
        <p:pic>
          <p:nvPicPr>
            <p:cNvPr id="26711"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12"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3" name="Group 483"/>
          <p:cNvGrpSpPr>
            <a:grpSpLocks/>
          </p:cNvGrpSpPr>
          <p:nvPr/>
        </p:nvGrpSpPr>
        <p:grpSpPr bwMode="auto">
          <a:xfrm>
            <a:off x="7421563" y="2559050"/>
            <a:ext cx="379412" cy="379413"/>
            <a:chOff x="3461" y="3471"/>
            <a:chExt cx="239" cy="239"/>
          </a:xfrm>
        </p:grpSpPr>
        <p:pic>
          <p:nvPicPr>
            <p:cNvPr id="26709"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10"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6" name="Group 486"/>
          <p:cNvGrpSpPr>
            <a:grpSpLocks/>
          </p:cNvGrpSpPr>
          <p:nvPr/>
        </p:nvGrpSpPr>
        <p:grpSpPr bwMode="auto">
          <a:xfrm>
            <a:off x="7513638" y="2846388"/>
            <a:ext cx="379412" cy="379412"/>
            <a:chOff x="3461" y="3471"/>
            <a:chExt cx="239" cy="239"/>
          </a:xfrm>
        </p:grpSpPr>
        <p:pic>
          <p:nvPicPr>
            <p:cNvPr id="26707"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08"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9" name="Group 489"/>
          <p:cNvGrpSpPr>
            <a:grpSpLocks/>
          </p:cNvGrpSpPr>
          <p:nvPr/>
        </p:nvGrpSpPr>
        <p:grpSpPr bwMode="auto">
          <a:xfrm>
            <a:off x="7466013" y="3670300"/>
            <a:ext cx="379412" cy="379413"/>
            <a:chOff x="3461" y="3471"/>
            <a:chExt cx="239" cy="239"/>
          </a:xfrm>
        </p:grpSpPr>
        <p:pic>
          <p:nvPicPr>
            <p:cNvPr id="26705"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06"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92" name="Group 492"/>
          <p:cNvGrpSpPr>
            <a:grpSpLocks/>
          </p:cNvGrpSpPr>
          <p:nvPr/>
        </p:nvGrpSpPr>
        <p:grpSpPr bwMode="auto">
          <a:xfrm>
            <a:off x="6497638" y="3730625"/>
            <a:ext cx="379412" cy="379413"/>
            <a:chOff x="3461" y="3471"/>
            <a:chExt cx="239" cy="239"/>
          </a:xfrm>
        </p:grpSpPr>
        <p:pic>
          <p:nvPicPr>
            <p:cNvPr id="26703"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04"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95" name="Group 495"/>
          <p:cNvGrpSpPr>
            <a:grpSpLocks/>
          </p:cNvGrpSpPr>
          <p:nvPr/>
        </p:nvGrpSpPr>
        <p:grpSpPr bwMode="auto">
          <a:xfrm>
            <a:off x="6824663" y="3776663"/>
            <a:ext cx="379412" cy="379412"/>
            <a:chOff x="3461" y="3471"/>
            <a:chExt cx="239" cy="239"/>
          </a:xfrm>
        </p:grpSpPr>
        <p:pic>
          <p:nvPicPr>
            <p:cNvPr id="26701"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02"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98" name="Group 498"/>
          <p:cNvGrpSpPr>
            <a:grpSpLocks/>
          </p:cNvGrpSpPr>
          <p:nvPr/>
        </p:nvGrpSpPr>
        <p:grpSpPr bwMode="auto">
          <a:xfrm>
            <a:off x="5178425" y="3679825"/>
            <a:ext cx="379413" cy="379413"/>
            <a:chOff x="3461" y="3471"/>
            <a:chExt cx="239" cy="239"/>
          </a:xfrm>
        </p:grpSpPr>
        <p:pic>
          <p:nvPicPr>
            <p:cNvPr id="26699"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700"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01" name="Group 501"/>
          <p:cNvGrpSpPr>
            <a:grpSpLocks/>
          </p:cNvGrpSpPr>
          <p:nvPr/>
        </p:nvGrpSpPr>
        <p:grpSpPr bwMode="auto">
          <a:xfrm>
            <a:off x="4908550" y="3752850"/>
            <a:ext cx="379413" cy="379413"/>
            <a:chOff x="3461" y="3471"/>
            <a:chExt cx="239" cy="239"/>
          </a:xfrm>
        </p:grpSpPr>
        <p:pic>
          <p:nvPicPr>
            <p:cNvPr id="26697"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98"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04" name="Group 504"/>
          <p:cNvGrpSpPr>
            <a:grpSpLocks/>
          </p:cNvGrpSpPr>
          <p:nvPr/>
        </p:nvGrpSpPr>
        <p:grpSpPr bwMode="auto">
          <a:xfrm>
            <a:off x="4325938" y="3940175"/>
            <a:ext cx="379412" cy="379413"/>
            <a:chOff x="3461" y="3471"/>
            <a:chExt cx="239" cy="239"/>
          </a:xfrm>
        </p:grpSpPr>
        <p:pic>
          <p:nvPicPr>
            <p:cNvPr id="26695"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96"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07" name="Group 507"/>
          <p:cNvGrpSpPr>
            <a:grpSpLocks/>
          </p:cNvGrpSpPr>
          <p:nvPr/>
        </p:nvGrpSpPr>
        <p:grpSpPr bwMode="auto">
          <a:xfrm>
            <a:off x="5854700" y="3581400"/>
            <a:ext cx="379413" cy="379413"/>
            <a:chOff x="3461" y="3471"/>
            <a:chExt cx="239" cy="239"/>
          </a:xfrm>
        </p:grpSpPr>
        <p:pic>
          <p:nvPicPr>
            <p:cNvPr id="26693"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94"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0" name="Group 510"/>
          <p:cNvGrpSpPr>
            <a:grpSpLocks/>
          </p:cNvGrpSpPr>
          <p:nvPr/>
        </p:nvGrpSpPr>
        <p:grpSpPr bwMode="auto">
          <a:xfrm>
            <a:off x="4019550" y="4027488"/>
            <a:ext cx="379413" cy="379412"/>
            <a:chOff x="3461" y="3471"/>
            <a:chExt cx="239" cy="239"/>
          </a:xfrm>
        </p:grpSpPr>
        <p:pic>
          <p:nvPicPr>
            <p:cNvPr id="26691"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92"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3" name="Group 513"/>
          <p:cNvGrpSpPr>
            <a:grpSpLocks/>
          </p:cNvGrpSpPr>
          <p:nvPr/>
        </p:nvGrpSpPr>
        <p:grpSpPr bwMode="auto">
          <a:xfrm>
            <a:off x="3692525" y="4160838"/>
            <a:ext cx="379413" cy="379412"/>
            <a:chOff x="3461" y="3471"/>
            <a:chExt cx="239" cy="239"/>
          </a:xfrm>
        </p:grpSpPr>
        <p:pic>
          <p:nvPicPr>
            <p:cNvPr id="26689"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90"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6" name="Group 516"/>
          <p:cNvGrpSpPr>
            <a:grpSpLocks/>
          </p:cNvGrpSpPr>
          <p:nvPr/>
        </p:nvGrpSpPr>
        <p:grpSpPr bwMode="auto">
          <a:xfrm>
            <a:off x="2998788" y="4141788"/>
            <a:ext cx="379412" cy="379412"/>
            <a:chOff x="3461" y="3471"/>
            <a:chExt cx="239" cy="239"/>
          </a:xfrm>
        </p:grpSpPr>
        <p:pic>
          <p:nvPicPr>
            <p:cNvPr id="26687"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88"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9" name="Group 519"/>
          <p:cNvGrpSpPr>
            <a:grpSpLocks/>
          </p:cNvGrpSpPr>
          <p:nvPr/>
        </p:nvGrpSpPr>
        <p:grpSpPr bwMode="auto">
          <a:xfrm>
            <a:off x="2474913" y="3810000"/>
            <a:ext cx="379412" cy="379413"/>
            <a:chOff x="3461" y="3471"/>
            <a:chExt cx="239" cy="239"/>
          </a:xfrm>
        </p:grpSpPr>
        <p:pic>
          <p:nvPicPr>
            <p:cNvPr id="26685"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86"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22" name="Group 522"/>
          <p:cNvGrpSpPr>
            <a:grpSpLocks/>
          </p:cNvGrpSpPr>
          <p:nvPr/>
        </p:nvGrpSpPr>
        <p:grpSpPr bwMode="auto">
          <a:xfrm>
            <a:off x="2038350" y="3389313"/>
            <a:ext cx="346075" cy="336550"/>
            <a:chOff x="3461" y="3471"/>
            <a:chExt cx="239" cy="239"/>
          </a:xfrm>
        </p:grpSpPr>
        <p:pic>
          <p:nvPicPr>
            <p:cNvPr id="26683"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84"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25" name="Group 525"/>
          <p:cNvGrpSpPr>
            <a:grpSpLocks/>
          </p:cNvGrpSpPr>
          <p:nvPr/>
        </p:nvGrpSpPr>
        <p:grpSpPr bwMode="auto">
          <a:xfrm>
            <a:off x="3101975" y="1228725"/>
            <a:ext cx="379413" cy="379413"/>
            <a:chOff x="3461" y="3471"/>
            <a:chExt cx="239" cy="239"/>
          </a:xfrm>
        </p:grpSpPr>
        <p:pic>
          <p:nvPicPr>
            <p:cNvPr id="26681"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82"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28" name="Group 528"/>
          <p:cNvGrpSpPr>
            <a:grpSpLocks/>
          </p:cNvGrpSpPr>
          <p:nvPr/>
        </p:nvGrpSpPr>
        <p:grpSpPr bwMode="auto">
          <a:xfrm>
            <a:off x="7604125" y="3424238"/>
            <a:ext cx="379413" cy="379412"/>
            <a:chOff x="3461" y="3471"/>
            <a:chExt cx="239" cy="239"/>
          </a:xfrm>
        </p:grpSpPr>
        <p:pic>
          <p:nvPicPr>
            <p:cNvPr id="26679"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6680"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07632"/>
                                        </p:tgtEl>
                                        <p:attrNameLst>
                                          <p:attrName>style.visibility</p:attrName>
                                        </p:attrNameLst>
                                      </p:cBhvr>
                                      <p:to>
                                        <p:strVal val="visible"/>
                                      </p:to>
                                    </p:set>
                                    <p:anim calcmode="lin" valueType="num">
                                      <p:cBhvr>
                                        <p:cTn id="7" dur="500" fill="hold"/>
                                        <p:tgtEl>
                                          <p:spTgt spid="3076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076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07632"/>
                                        </p:tgtEl>
                                        <p:attrNameLst>
                                          <p:attrName>ppt_x</p:attrName>
                                        </p:attrNameLst>
                                      </p:cBhvr>
                                      <p:tavLst>
                                        <p:tav tm="0">
                                          <p:val>
                                            <p:fltVal val="0.5"/>
                                          </p:val>
                                        </p:tav>
                                        <p:tav tm="100000">
                                          <p:val>
                                            <p:strVal val="#ppt_x"/>
                                          </p:val>
                                        </p:tav>
                                      </p:tavLst>
                                    </p:anim>
                                    <p:anim calcmode="lin" valueType="num">
                                      <p:cBhvr>
                                        <p:cTn id="10" dur="500" fill="hold"/>
                                        <p:tgtEl>
                                          <p:spTgt spid="30763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307638"/>
                                        </p:tgtEl>
                                        <p:attrNameLst>
                                          <p:attrName>style.visibility</p:attrName>
                                        </p:attrNameLst>
                                      </p:cBhvr>
                                      <p:to>
                                        <p:strVal val="visible"/>
                                      </p:to>
                                    </p:set>
                                    <p:anim calcmode="lin" valueType="num">
                                      <p:cBhvr>
                                        <p:cTn id="14" dur="500" fill="hold"/>
                                        <p:tgtEl>
                                          <p:spTgt spid="307638"/>
                                        </p:tgtEl>
                                        <p:attrNameLst>
                                          <p:attrName>ppt_w</p:attrName>
                                        </p:attrNameLst>
                                      </p:cBhvr>
                                      <p:tavLst>
                                        <p:tav tm="0">
                                          <p:val>
                                            <p:strVal val="(6*min(max(#ppt_w*#ppt_h,.3),1)-7.4)/-.7*#ppt_w"/>
                                          </p:val>
                                        </p:tav>
                                        <p:tav tm="100000">
                                          <p:val>
                                            <p:strVal val="#ppt_w"/>
                                          </p:val>
                                        </p:tav>
                                      </p:tavLst>
                                    </p:anim>
                                    <p:anim calcmode="lin" valueType="num">
                                      <p:cBhvr>
                                        <p:cTn id="15" dur="500" fill="hold"/>
                                        <p:tgtEl>
                                          <p:spTgt spid="307638"/>
                                        </p:tgtEl>
                                        <p:attrNameLst>
                                          <p:attrName>ppt_h</p:attrName>
                                        </p:attrNameLst>
                                      </p:cBhvr>
                                      <p:tavLst>
                                        <p:tav tm="0">
                                          <p:val>
                                            <p:strVal val="(6*min(max(#ppt_w*#ppt_h,.3),1)-7.4)/-.7*#ppt_h"/>
                                          </p:val>
                                        </p:tav>
                                        <p:tav tm="100000">
                                          <p:val>
                                            <p:strVal val="#ppt_h"/>
                                          </p:val>
                                        </p:tav>
                                      </p:tavLst>
                                    </p:anim>
                                    <p:anim calcmode="lin" valueType="num">
                                      <p:cBhvr>
                                        <p:cTn id="16" dur="500" fill="hold"/>
                                        <p:tgtEl>
                                          <p:spTgt spid="307638"/>
                                        </p:tgtEl>
                                        <p:attrNameLst>
                                          <p:attrName>ppt_x</p:attrName>
                                        </p:attrNameLst>
                                      </p:cBhvr>
                                      <p:tavLst>
                                        <p:tav tm="0">
                                          <p:val>
                                            <p:fltVal val="0.5"/>
                                          </p:val>
                                        </p:tav>
                                        <p:tav tm="100000">
                                          <p:val>
                                            <p:strVal val="#ppt_x"/>
                                          </p:val>
                                        </p:tav>
                                      </p:tavLst>
                                    </p:anim>
                                    <p:anim calcmode="lin" valueType="num">
                                      <p:cBhvr>
                                        <p:cTn id="17" dur="500" fill="hold"/>
                                        <p:tgtEl>
                                          <p:spTgt spid="30763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07593"/>
                                        </p:tgtEl>
                                        <p:attrNameLst>
                                          <p:attrName>style.visibility</p:attrName>
                                        </p:attrNameLst>
                                      </p:cBhvr>
                                      <p:to>
                                        <p:strVal val="visible"/>
                                      </p:to>
                                    </p:set>
                                    <p:anim calcmode="lin" valueType="num">
                                      <p:cBhvr>
                                        <p:cTn id="21" dur="500" fill="hold"/>
                                        <p:tgtEl>
                                          <p:spTgt spid="30759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0759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07593"/>
                                        </p:tgtEl>
                                        <p:attrNameLst>
                                          <p:attrName>ppt_x</p:attrName>
                                        </p:attrNameLst>
                                      </p:cBhvr>
                                      <p:tavLst>
                                        <p:tav tm="0">
                                          <p:val>
                                            <p:fltVal val="0.5"/>
                                          </p:val>
                                        </p:tav>
                                        <p:tav tm="100000">
                                          <p:val>
                                            <p:strVal val="#ppt_x"/>
                                          </p:val>
                                        </p:tav>
                                      </p:tavLst>
                                    </p:anim>
                                    <p:anim calcmode="lin" valueType="num">
                                      <p:cBhvr>
                                        <p:cTn id="24" dur="500" fill="hold"/>
                                        <p:tgtEl>
                                          <p:spTgt spid="30759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728"/>
                                        </p:tgtEl>
                                        <p:attrNameLst>
                                          <p:attrName>style.visibility</p:attrName>
                                        </p:attrNameLst>
                                      </p:cBhvr>
                                      <p:to>
                                        <p:strVal val="visible"/>
                                      </p:to>
                                    </p:set>
                                    <p:anim calcmode="lin" valueType="num">
                                      <p:cBhvr>
                                        <p:cTn id="28" dur="500" fill="hold"/>
                                        <p:tgtEl>
                                          <p:spTgt spid="307728"/>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728"/>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728"/>
                                        </p:tgtEl>
                                        <p:attrNameLst>
                                          <p:attrName>ppt_x</p:attrName>
                                        </p:attrNameLst>
                                      </p:cBhvr>
                                      <p:tavLst>
                                        <p:tav tm="0">
                                          <p:val>
                                            <p:fltVal val="0.5"/>
                                          </p:val>
                                        </p:tav>
                                        <p:tav tm="100000">
                                          <p:val>
                                            <p:strVal val="#ppt_x"/>
                                          </p:val>
                                        </p:tav>
                                      </p:tavLst>
                                    </p:anim>
                                    <p:anim calcmode="lin" valueType="num">
                                      <p:cBhvr>
                                        <p:cTn id="31" dur="500" fill="hold"/>
                                        <p:tgtEl>
                                          <p:spTgt spid="307728"/>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307641"/>
                                        </p:tgtEl>
                                        <p:attrNameLst>
                                          <p:attrName>style.visibility</p:attrName>
                                        </p:attrNameLst>
                                      </p:cBhvr>
                                      <p:to>
                                        <p:strVal val="visible"/>
                                      </p:to>
                                    </p:set>
                                    <p:anim calcmode="lin" valueType="num">
                                      <p:cBhvr>
                                        <p:cTn id="35" dur="500" fill="hold"/>
                                        <p:tgtEl>
                                          <p:spTgt spid="307641"/>
                                        </p:tgtEl>
                                        <p:attrNameLst>
                                          <p:attrName>ppt_w</p:attrName>
                                        </p:attrNameLst>
                                      </p:cBhvr>
                                      <p:tavLst>
                                        <p:tav tm="0">
                                          <p:val>
                                            <p:strVal val="(6*min(max(#ppt_w*#ppt_h,.3),1)-7.4)/-.7*#ppt_w"/>
                                          </p:val>
                                        </p:tav>
                                        <p:tav tm="100000">
                                          <p:val>
                                            <p:strVal val="#ppt_w"/>
                                          </p:val>
                                        </p:tav>
                                      </p:tavLst>
                                    </p:anim>
                                    <p:anim calcmode="lin" valueType="num">
                                      <p:cBhvr>
                                        <p:cTn id="36" dur="500" fill="hold"/>
                                        <p:tgtEl>
                                          <p:spTgt spid="307641"/>
                                        </p:tgtEl>
                                        <p:attrNameLst>
                                          <p:attrName>ppt_h</p:attrName>
                                        </p:attrNameLst>
                                      </p:cBhvr>
                                      <p:tavLst>
                                        <p:tav tm="0">
                                          <p:val>
                                            <p:strVal val="(6*min(max(#ppt_w*#ppt_h,.3),1)-7.4)/-.7*#ppt_h"/>
                                          </p:val>
                                        </p:tav>
                                        <p:tav tm="100000">
                                          <p:val>
                                            <p:strVal val="#ppt_h"/>
                                          </p:val>
                                        </p:tav>
                                      </p:tavLst>
                                    </p:anim>
                                    <p:anim calcmode="lin" valueType="num">
                                      <p:cBhvr>
                                        <p:cTn id="37" dur="500" fill="hold"/>
                                        <p:tgtEl>
                                          <p:spTgt spid="307641"/>
                                        </p:tgtEl>
                                        <p:attrNameLst>
                                          <p:attrName>ppt_x</p:attrName>
                                        </p:attrNameLst>
                                      </p:cBhvr>
                                      <p:tavLst>
                                        <p:tav tm="0">
                                          <p:val>
                                            <p:fltVal val="0.5"/>
                                          </p:val>
                                        </p:tav>
                                        <p:tav tm="100000">
                                          <p:val>
                                            <p:strVal val="#ppt_x"/>
                                          </p:val>
                                        </p:tav>
                                      </p:tavLst>
                                    </p:anim>
                                    <p:anim calcmode="lin" valueType="num">
                                      <p:cBhvr>
                                        <p:cTn id="38" dur="500" fill="hold"/>
                                        <p:tgtEl>
                                          <p:spTgt spid="307641"/>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07695"/>
                                        </p:tgtEl>
                                        <p:attrNameLst>
                                          <p:attrName>style.visibility</p:attrName>
                                        </p:attrNameLst>
                                      </p:cBhvr>
                                      <p:to>
                                        <p:strVal val="visible"/>
                                      </p:to>
                                    </p:set>
                                    <p:anim calcmode="lin" valueType="num">
                                      <p:cBhvr>
                                        <p:cTn id="42" dur="500" fill="hold"/>
                                        <p:tgtEl>
                                          <p:spTgt spid="307695"/>
                                        </p:tgtEl>
                                        <p:attrNameLst>
                                          <p:attrName>ppt_w</p:attrName>
                                        </p:attrNameLst>
                                      </p:cBhvr>
                                      <p:tavLst>
                                        <p:tav tm="0">
                                          <p:val>
                                            <p:strVal val="(6*min(max(#ppt_w*#ppt_h,.3),1)-7.4)/-.7*#ppt_w"/>
                                          </p:val>
                                        </p:tav>
                                        <p:tav tm="100000">
                                          <p:val>
                                            <p:strVal val="#ppt_w"/>
                                          </p:val>
                                        </p:tav>
                                      </p:tavLst>
                                    </p:anim>
                                    <p:anim calcmode="lin" valueType="num">
                                      <p:cBhvr>
                                        <p:cTn id="43" dur="500" fill="hold"/>
                                        <p:tgtEl>
                                          <p:spTgt spid="307695"/>
                                        </p:tgtEl>
                                        <p:attrNameLst>
                                          <p:attrName>ppt_h</p:attrName>
                                        </p:attrNameLst>
                                      </p:cBhvr>
                                      <p:tavLst>
                                        <p:tav tm="0">
                                          <p:val>
                                            <p:strVal val="(6*min(max(#ppt_w*#ppt_h,.3),1)-7.4)/-.7*#ppt_h"/>
                                          </p:val>
                                        </p:tav>
                                        <p:tav tm="100000">
                                          <p:val>
                                            <p:strVal val="#ppt_h"/>
                                          </p:val>
                                        </p:tav>
                                      </p:tavLst>
                                    </p:anim>
                                    <p:anim calcmode="lin" valueType="num">
                                      <p:cBhvr>
                                        <p:cTn id="44" dur="500" fill="hold"/>
                                        <p:tgtEl>
                                          <p:spTgt spid="307695"/>
                                        </p:tgtEl>
                                        <p:attrNameLst>
                                          <p:attrName>ppt_x</p:attrName>
                                        </p:attrNameLst>
                                      </p:cBhvr>
                                      <p:tavLst>
                                        <p:tav tm="0">
                                          <p:val>
                                            <p:fltVal val="0.5"/>
                                          </p:val>
                                        </p:tav>
                                        <p:tav tm="100000">
                                          <p:val>
                                            <p:strVal val="#ppt_x"/>
                                          </p:val>
                                        </p:tav>
                                      </p:tavLst>
                                    </p:anim>
                                    <p:anim calcmode="lin" valueType="num">
                                      <p:cBhvr>
                                        <p:cTn id="45" dur="500" fill="hold"/>
                                        <p:tgtEl>
                                          <p:spTgt spid="30769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307611"/>
                                        </p:tgtEl>
                                        <p:attrNameLst>
                                          <p:attrName>style.visibility</p:attrName>
                                        </p:attrNameLst>
                                      </p:cBhvr>
                                      <p:to>
                                        <p:strVal val="visible"/>
                                      </p:to>
                                    </p:set>
                                    <p:anim calcmode="lin" valueType="num">
                                      <p:cBhvr>
                                        <p:cTn id="49" dur="500" fill="hold"/>
                                        <p:tgtEl>
                                          <p:spTgt spid="307611"/>
                                        </p:tgtEl>
                                        <p:attrNameLst>
                                          <p:attrName>ppt_w</p:attrName>
                                        </p:attrNameLst>
                                      </p:cBhvr>
                                      <p:tavLst>
                                        <p:tav tm="0">
                                          <p:val>
                                            <p:strVal val="(6*min(max(#ppt_w*#ppt_h,.3),1)-7.4)/-.7*#ppt_w"/>
                                          </p:val>
                                        </p:tav>
                                        <p:tav tm="100000">
                                          <p:val>
                                            <p:strVal val="#ppt_w"/>
                                          </p:val>
                                        </p:tav>
                                      </p:tavLst>
                                    </p:anim>
                                    <p:anim calcmode="lin" valueType="num">
                                      <p:cBhvr>
                                        <p:cTn id="50" dur="500" fill="hold"/>
                                        <p:tgtEl>
                                          <p:spTgt spid="307611"/>
                                        </p:tgtEl>
                                        <p:attrNameLst>
                                          <p:attrName>ppt_h</p:attrName>
                                        </p:attrNameLst>
                                      </p:cBhvr>
                                      <p:tavLst>
                                        <p:tav tm="0">
                                          <p:val>
                                            <p:strVal val="(6*min(max(#ppt_w*#ppt_h,.3),1)-7.4)/-.7*#ppt_h"/>
                                          </p:val>
                                        </p:tav>
                                        <p:tav tm="100000">
                                          <p:val>
                                            <p:strVal val="#ppt_h"/>
                                          </p:val>
                                        </p:tav>
                                      </p:tavLst>
                                    </p:anim>
                                    <p:anim calcmode="lin" valueType="num">
                                      <p:cBhvr>
                                        <p:cTn id="51" dur="500" fill="hold"/>
                                        <p:tgtEl>
                                          <p:spTgt spid="307611"/>
                                        </p:tgtEl>
                                        <p:attrNameLst>
                                          <p:attrName>ppt_x</p:attrName>
                                        </p:attrNameLst>
                                      </p:cBhvr>
                                      <p:tavLst>
                                        <p:tav tm="0">
                                          <p:val>
                                            <p:fltVal val="0.5"/>
                                          </p:val>
                                        </p:tav>
                                        <p:tav tm="100000">
                                          <p:val>
                                            <p:strVal val="#ppt_x"/>
                                          </p:val>
                                        </p:tav>
                                      </p:tavLst>
                                    </p:anim>
                                    <p:anim calcmode="lin" valueType="num">
                                      <p:cBhvr>
                                        <p:cTn id="52" dur="500" fill="hold"/>
                                        <p:tgtEl>
                                          <p:spTgt spid="307611"/>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307614"/>
                                        </p:tgtEl>
                                        <p:attrNameLst>
                                          <p:attrName>style.visibility</p:attrName>
                                        </p:attrNameLst>
                                      </p:cBhvr>
                                      <p:to>
                                        <p:strVal val="visible"/>
                                      </p:to>
                                    </p:set>
                                    <p:anim calcmode="lin" valueType="num">
                                      <p:cBhvr>
                                        <p:cTn id="56" dur="500" fill="hold"/>
                                        <p:tgtEl>
                                          <p:spTgt spid="307614"/>
                                        </p:tgtEl>
                                        <p:attrNameLst>
                                          <p:attrName>ppt_w</p:attrName>
                                        </p:attrNameLst>
                                      </p:cBhvr>
                                      <p:tavLst>
                                        <p:tav tm="0">
                                          <p:val>
                                            <p:strVal val="(6*min(max(#ppt_w*#ppt_h,.3),1)-7.4)/-.7*#ppt_w"/>
                                          </p:val>
                                        </p:tav>
                                        <p:tav tm="100000">
                                          <p:val>
                                            <p:strVal val="#ppt_w"/>
                                          </p:val>
                                        </p:tav>
                                      </p:tavLst>
                                    </p:anim>
                                    <p:anim calcmode="lin" valueType="num">
                                      <p:cBhvr>
                                        <p:cTn id="57" dur="500" fill="hold"/>
                                        <p:tgtEl>
                                          <p:spTgt spid="307614"/>
                                        </p:tgtEl>
                                        <p:attrNameLst>
                                          <p:attrName>ppt_h</p:attrName>
                                        </p:attrNameLst>
                                      </p:cBhvr>
                                      <p:tavLst>
                                        <p:tav tm="0">
                                          <p:val>
                                            <p:strVal val="(6*min(max(#ppt_w*#ppt_h,.3),1)-7.4)/-.7*#ppt_h"/>
                                          </p:val>
                                        </p:tav>
                                        <p:tav tm="100000">
                                          <p:val>
                                            <p:strVal val="#ppt_h"/>
                                          </p:val>
                                        </p:tav>
                                      </p:tavLst>
                                    </p:anim>
                                    <p:anim calcmode="lin" valueType="num">
                                      <p:cBhvr>
                                        <p:cTn id="58" dur="500" fill="hold"/>
                                        <p:tgtEl>
                                          <p:spTgt spid="307614"/>
                                        </p:tgtEl>
                                        <p:attrNameLst>
                                          <p:attrName>ppt_x</p:attrName>
                                        </p:attrNameLst>
                                      </p:cBhvr>
                                      <p:tavLst>
                                        <p:tav tm="0">
                                          <p:val>
                                            <p:fltVal val="0.5"/>
                                          </p:val>
                                        </p:tav>
                                        <p:tav tm="100000">
                                          <p:val>
                                            <p:strVal val="#ppt_x"/>
                                          </p:val>
                                        </p:tav>
                                      </p:tavLst>
                                    </p:anim>
                                    <p:anim calcmode="lin" valueType="num">
                                      <p:cBhvr>
                                        <p:cTn id="59" dur="500" fill="hold"/>
                                        <p:tgtEl>
                                          <p:spTgt spid="307614"/>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307590"/>
                                        </p:tgtEl>
                                        <p:attrNameLst>
                                          <p:attrName>style.visibility</p:attrName>
                                        </p:attrNameLst>
                                      </p:cBhvr>
                                      <p:to>
                                        <p:strVal val="visible"/>
                                      </p:to>
                                    </p:set>
                                    <p:anim calcmode="lin" valueType="num">
                                      <p:cBhvr>
                                        <p:cTn id="63" dur="500" fill="hold"/>
                                        <p:tgtEl>
                                          <p:spTgt spid="307590"/>
                                        </p:tgtEl>
                                        <p:attrNameLst>
                                          <p:attrName>ppt_w</p:attrName>
                                        </p:attrNameLst>
                                      </p:cBhvr>
                                      <p:tavLst>
                                        <p:tav tm="0">
                                          <p:val>
                                            <p:strVal val="(6*min(max(#ppt_w*#ppt_h,.3),1)-7.4)/-.7*#ppt_w"/>
                                          </p:val>
                                        </p:tav>
                                        <p:tav tm="100000">
                                          <p:val>
                                            <p:strVal val="#ppt_w"/>
                                          </p:val>
                                        </p:tav>
                                      </p:tavLst>
                                    </p:anim>
                                    <p:anim calcmode="lin" valueType="num">
                                      <p:cBhvr>
                                        <p:cTn id="64" dur="500" fill="hold"/>
                                        <p:tgtEl>
                                          <p:spTgt spid="307590"/>
                                        </p:tgtEl>
                                        <p:attrNameLst>
                                          <p:attrName>ppt_h</p:attrName>
                                        </p:attrNameLst>
                                      </p:cBhvr>
                                      <p:tavLst>
                                        <p:tav tm="0">
                                          <p:val>
                                            <p:strVal val="(6*min(max(#ppt_w*#ppt_h,.3),1)-7.4)/-.7*#ppt_h"/>
                                          </p:val>
                                        </p:tav>
                                        <p:tav tm="100000">
                                          <p:val>
                                            <p:strVal val="#ppt_h"/>
                                          </p:val>
                                        </p:tav>
                                      </p:tavLst>
                                    </p:anim>
                                    <p:anim calcmode="lin" valueType="num">
                                      <p:cBhvr>
                                        <p:cTn id="65" dur="500" fill="hold"/>
                                        <p:tgtEl>
                                          <p:spTgt spid="307590"/>
                                        </p:tgtEl>
                                        <p:attrNameLst>
                                          <p:attrName>ppt_x</p:attrName>
                                        </p:attrNameLst>
                                      </p:cBhvr>
                                      <p:tavLst>
                                        <p:tav tm="0">
                                          <p:val>
                                            <p:fltVal val="0.5"/>
                                          </p:val>
                                        </p:tav>
                                        <p:tav tm="100000">
                                          <p:val>
                                            <p:strVal val="#ppt_x"/>
                                          </p:val>
                                        </p:tav>
                                      </p:tavLst>
                                    </p:anim>
                                    <p:anim calcmode="lin" valueType="num">
                                      <p:cBhvr>
                                        <p:cTn id="66" dur="500" fill="hold"/>
                                        <p:tgtEl>
                                          <p:spTgt spid="307590"/>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07698"/>
                                        </p:tgtEl>
                                        <p:attrNameLst>
                                          <p:attrName>style.visibility</p:attrName>
                                        </p:attrNameLst>
                                      </p:cBhvr>
                                      <p:to>
                                        <p:strVal val="visible"/>
                                      </p:to>
                                    </p:set>
                                    <p:anim calcmode="lin" valueType="num">
                                      <p:cBhvr>
                                        <p:cTn id="70" dur="500" fill="hold"/>
                                        <p:tgtEl>
                                          <p:spTgt spid="307698"/>
                                        </p:tgtEl>
                                        <p:attrNameLst>
                                          <p:attrName>ppt_w</p:attrName>
                                        </p:attrNameLst>
                                      </p:cBhvr>
                                      <p:tavLst>
                                        <p:tav tm="0">
                                          <p:val>
                                            <p:strVal val="(6*min(max(#ppt_w*#ppt_h,.3),1)-7.4)/-.7*#ppt_w"/>
                                          </p:val>
                                        </p:tav>
                                        <p:tav tm="100000">
                                          <p:val>
                                            <p:strVal val="#ppt_w"/>
                                          </p:val>
                                        </p:tav>
                                      </p:tavLst>
                                    </p:anim>
                                    <p:anim calcmode="lin" valueType="num">
                                      <p:cBhvr>
                                        <p:cTn id="71" dur="500" fill="hold"/>
                                        <p:tgtEl>
                                          <p:spTgt spid="307698"/>
                                        </p:tgtEl>
                                        <p:attrNameLst>
                                          <p:attrName>ppt_h</p:attrName>
                                        </p:attrNameLst>
                                      </p:cBhvr>
                                      <p:tavLst>
                                        <p:tav tm="0">
                                          <p:val>
                                            <p:strVal val="(6*min(max(#ppt_w*#ppt_h,.3),1)-7.4)/-.7*#ppt_h"/>
                                          </p:val>
                                        </p:tav>
                                        <p:tav tm="100000">
                                          <p:val>
                                            <p:strVal val="#ppt_h"/>
                                          </p:val>
                                        </p:tav>
                                      </p:tavLst>
                                    </p:anim>
                                    <p:anim calcmode="lin" valueType="num">
                                      <p:cBhvr>
                                        <p:cTn id="72" dur="500" fill="hold"/>
                                        <p:tgtEl>
                                          <p:spTgt spid="307698"/>
                                        </p:tgtEl>
                                        <p:attrNameLst>
                                          <p:attrName>ppt_x</p:attrName>
                                        </p:attrNameLst>
                                      </p:cBhvr>
                                      <p:tavLst>
                                        <p:tav tm="0">
                                          <p:val>
                                            <p:fltVal val="0.5"/>
                                          </p:val>
                                        </p:tav>
                                        <p:tav tm="100000">
                                          <p:val>
                                            <p:strVal val="#ppt_x"/>
                                          </p:val>
                                        </p:tav>
                                      </p:tavLst>
                                    </p:anim>
                                    <p:anim calcmode="lin" valueType="num">
                                      <p:cBhvr>
                                        <p:cTn id="73" dur="500" fill="hold"/>
                                        <p:tgtEl>
                                          <p:spTgt spid="307698"/>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07683"/>
                                        </p:tgtEl>
                                        <p:attrNameLst>
                                          <p:attrName>style.visibility</p:attrName>
                                        </p:attrNameLst>
                                      </p:cBhvr>
                                      <p:to>
                                        <p:strVal val="visible"/>
                                      </p:to>
                                    </p:set>
                                    <p:anim calcmode="lin" valueType="num">
                                      <p:cBhvr>
                                        <p:cTn id="77" dur="500" fill="hold"/>
                                        <p:tgtEl>
                                          <p:spTgt spid="307683"/>
                                        </p:tgtEl>
                                        <p:attrNameLst>
                                          <p:attrName>ppt_w</p:attrName>
                                        </p:attrNameLst>
                                      </p:cBhvr>
                                      <p:tavLst>
                                        <p:tav tm="0">
                                          <p:val>
                                            <p:strVal val="(6*min(max(#ppt_w*#ppt_h,.3),1)-7.4)/-.7*#ppt_w"/>
                                          </p:val>
                                        </p:tav>
                                        <p:tav tm="100000">
                                          <p:val>
                                            <p:strVal val="#ppt_w"/>
                                          </p:val>
                                        </p:tav>
                                      </p:tavLst>
                                    </p:anim>
                                    <p:anim calcmode="lin" valueType="num">
                                      <p:cBhvr>
                                        <p:cTn id="78" dur="500" fill="hold"/>
                                        <p:tgtEl>
                                          <p:spTgt spid="307683"/>
                                        </p:tgtEl>
                                        <p:attrNameLst>
                                          <p:attrName>ppt_h</p:attrName>
                                        </p:attrNameLst>
                                      </p:cBhvr>
                                      <p:tavLst>
                                        <p:tav tm="0">
                                          <p:val>
                                            <p:strVal val="(6*min(max(#ppt_w*#ppt_h,.3),1)-7.4)/-.7*#ppt_h"/>
                                          </p:val>
                                        </p:tav>
                                        <p:tav tm="100000">
                                          <p:val>
                                            <p:strVal val="#ppt_h"/>
                                          </p:val>
                                        </p:tav>
                                      </p:tavLst>
                                    </p:anim>
                                    <p:anim calcmode="lin" valueType="num">
                                      <p:cBhvr>
                                        <p:cTn id="79" dur="500" fill="hold"/>
                                        <p:tgtEl>
                                          <p:spTgt spid="307683"/>
                                        </p:tgtEl>
                                        <p:attrNameLst>
                                          <p:attrName>ppt_x</p:attrName>
                                        </p:attrNameLst>
                                      </p:cBhvr>
                                      <p:tavLst>
                                        <p:tav tm="0">
                                          <p:val>
                                            <p:fltVal val="0.5"/>
                                          </p:val>
                                        </p:tav>
                                        <p:tav tm="100000">
                                          <p:val>
                                            <p:strVal val="#ppt_x"/>
                                          </p:val>
                                        </p:tav>
                                      </p:tavLst>
                                    </p:anim>
                                    <p:anim calcmode="lin" valueType="num">
                                      <p:cBhvr>
                                        <p:cTn id="80" dur="500" fill="hold"/>
                                        <p:tgtEl>
                                          <p:spTgt spid="307683"/>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307635"/>
                                        </p:tgtEl>
                                        <p:attrNameLst>
                                          <p:attrName>style.visibility</p:attrName>
                                        </p:attrNameLst>
                                      </p:cBhvr>
                                      <p:to>
                                        <p:strVal val="visible"/>
                                      </p:to>
                                    </p:set>
                                    <p:anim calcmode="lin" valueType="num">
                                      <p:cBhvr>
                                        <p:cTn id="84" dur="500" fill="hold"/>
                                        <p:tgtEl>
                                          <p:spTgt spid="307635"/>
                                        </p:tgtEl>
                                        <p:attrNameLst>
                                          <p:attrName>ppt_w</p:attrName>
                                        </p:attrNameLst>
                                      </p:cBhvr>
                                      <p:tavLst>
                                        <p:tav tm="0">
                                          <p:val>
                                            <p:strVal val="(6*min(max(#ppt_w*#ppt_h,.3),1)-7.4)/-.7*#ppt_w"/>
                                          </p:val>
                                        </p:tav>
                                        <p:tav tm="100000">
                                          <p:val>
                                            <p:strVal val="#ppt_w"/>
                                          </p:val>
                                        </p:tav>
                                      </p:tavLst>
                                    </p:anim>
                                    <p:anim calcmode="lin" valueType="num">
                                      <p:cBhvr>
                                        <p:cTn id="85" dur="500" fill="hold"/>
                                        <p:tgtEl>
                                          <p:spTgt spid="307635"/>
                                        </p:tgtEl>
                                        <p:attrNameLst>
                                          <p:attrName>ppt_h</p:attrName>
                                        </p:attrNameLst>
                                      </p:cBhvr>
                                      <p:tavLst>
                                        <p:tav tm="0">
                                          <p:val>
                                            <p:strVal val="(6*min(max(#ppt_w*#ppt_h,.3),1)-7.4)/-.7*#ppt_h"/>
                                          </p:val>
                                        </p:tav>
                                        <p:tav tm="100000">
                                          <p:val>
                                            <p:strVal val="#ppt_h"/>
                                          </p:val>
                                        </p:tav>
                                      </p:tavLst>
                                    </p:anim>
                                    <p:anim calcmode="lin" valueType="num">
                                      <p:cBhvr>
                                        <p:cTn id="86" dur="500" fill="hold"/>
                                        <p:tgtEl>
                                          <p:spTgt spid="307635"/>
                                        </p:tgtEl>
                                        <p:attrNameLst>
                                          <p:attrName>ppt_x</p:attrName>
                                        </p:attrNameLst>
                                      </p:cBhvr>
                                      <p:tavLst>
                                        <p:tav tm="0">
                                          <p:val>
                                            <p:fltVal val="0.5"/>
                                          </p:val>
                                        </p:tav>
                                        <p:tav tm="100000">
                                          <p:val>
                                            <p:strVal val="#ppt_x"/>
                                          </p:val>
                                        </p:tav>
                                      </p:tavLst>
                                    </p:anim>
                                    <p:anim calcmode="lin" valueType="num">
                                      <p:cBhvr>
                                        <p:cTn id="87" dur="500" fill="hold"/>
                                        <p:tgtEl>
                                          <p:spTgt spid="307635"/>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07701"/>
                                        </p:tgtEl>
                                        <p:attrNameLst>
                                          <p:attrName>style.visibility</p:attrName>
                                        </p:attrNameLst>
                                      </p:cBhvr>
                                      <p:to>
                                        <p:strVal val="visible"/>
                                      </p:to>
                                    </p:set>
                                    <p:anim calcmode="lin" valueType="num">
                                      <p:cBhvr>
                                        <p:cTn id="91" dur="500" fill="hold"/>
                                        <p:tgtEl>
                                          <p:spTgt spid="307701"/>
                                        </p:tgtEl>
                                        <p:attrNameLst>
                                          <p:attrName>ppt_w</p:attrName>
                                        </p:attrNameLst>
                                      </p:cBhvr>
                                      <p:tavLst>
                                        <p:tav tm="0">
                                          <p:val>
                                            <p:strVal val="(6*min(max(#ppt_w*#ppt_h,.3),1)-7.4)/-.7*#ppt_w"/>
                                          </p:val>
                                        </p:tav>
                                        <p:tav tm="100000">
                                          <p:val>
                                            <p:strVal val="#ppt_w"/>
                                          </p:val>
                                        </p:tav>
                                      </p:tavLst>
                                    </p:anim>
                                    <p:anim calcmode="lin" valueType="num">
                                      <p:cBhvr>
                                        <p:cTn id="92" dur="500" fill="hold"/>
                                        <p:tgtEl>
                                          <p:spTgt spid="307701"/>
                                        </p:tgtEl>
                                        <p:attrNameLst>
                                          <p:attrName>ppt_h</p:attrName>
                                        </p:attrNameLst>
                                      </p:cBhvr>
                                      <p:tavLst>
                                        <p:tav tm="0">
                                          <p:val>
                                            <p:strVal val="(6*min(max(#ppt_w*#ppt_h,.3),1)-7.4)/-.7*#ppt_h"/>
                                          </p:val>
                                        </p:tav>
                                        <p:tav tm="100000">
                                          <p:val>
                                            <p:strVal val="#ppt_h"/>
                                          </p:val>
                                        </p:tav>
                                      </p:tavLst>
                                    </p:anim>
                                    <p:anim calcmode="lin" valueType="num">
                                      <p:cBhvr>
                                        <p:cTn id="93" dur="500" fill="hold"/>
                                        <p:tgtEl>
                                          <p:spTgt spid="307701"/>
                                        </p:tgtEl>
                                        <p:attrNameLst>
                                          <p:attrName>ppt_x</p:attrName>
                                        </p:attrNameLst>
                                      </p:cBhvr>
                                      <p:tavLst>
                                        <p:tav tm="0">
                                          <p:val>
                                            <p:fltVal val="0.5"/>
                                          </p:val>
                                        </p:tav>
                                        <p:tav tm="100000">
                                          <p:val>
                                            <p:strVal val="#ppt_x"/>
                                          </p:val>
                                        </p:tav>
                                      </p:tavLst>
                                    </p:anim>
                                    <p:anim calcmode="lin" valueType="num">
                                      <p:cBhvr>
                                        <p:cTn id="94" dur="500" fill="hold"/>
                                        <p:tgtEl>
                                          <p:spTgt spid="307701"/>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307596"/>
                                        </p:tgtEl>
                                        <p:attrNameLst>
                                          <p:attrName>style.visibility</p:attrName>
                                        </p:attrNameLst>
                                      </p:cBhvr>
                                      <p:to>
                                        <p:strVal val="visible"/>
                                      </p:to>
                                    </p:set>
                                    <p:anim calcmode="lin" valueType="num">
                                      <p:cBhvr>
                                        <p:cTn id="98" dur="500" fill="hold"/>
                                        <p:tgtEl>
                                          <p:spTgt spid="307596"/>
                                        </p:tgtEl>
                                        <p:attrNameLst>
                                          <p:attrName>ppt_w</p:attrName>
                                        </p:attrNameLst>
                                      </p:cBhvr>
                                      <p:tavLst>
                                        <p:tav tm="0">
                                          <p:val>
                                            <p:strVal val="(6*min(max(#ppt_w*#ppt_h,.3),1)-7.4)/-.7*#ppt_w"/>
                                          </p:val>
                                        </p:tav>
                                        <p:tav tm="100000">
                                          <p:val>
                                            <p:strVal val="#ppt_w"/>
                                          </p:val>
                                        </p:tav>
                                      </p:tavLst>
                                    </p:anim>
                                    <p:anim calcmode="lin" valueType="num">
                                      <p:cBhvr>
                                        <p:cTn id="99" dur="500" fill="hold"/>
                                        <p:tgtEl>
                                          <p:spTgt spid="307596"/>
                                        </p:tgtEl>
                                        <p:attrNameLst>
                                          <p:attrName>ppt_h</p:attrName>
                                        </p:attrNameLst>
                                      </p:cBhvr>
                                      <p:tavLst>
                                        <p:tav tm="0">
                                          <p:val>
                                            <p:strVal val="(6*min(max(#ppt_w*#ppt_h,.3),1)-7.4)/-.7*#ppt_h"/>
                                          </p:val>
                                        </p:tav>
                                        <p:tav tm="100000">
                                          <p:val>
                                            <p:strVal val="#ppt_h"/>
                                          </p:val>
                                        </p:tav>
                                      </p:tavLst>
                                    </p:anim>
                                    <p:anim calcmode="lin" valueType="num">
                                      <p:cBhvr>
                                        <p:cTn id="100" dur="500" fill="hold"/>
                                        <p:tgtEl>
                                          <p:spTgt spid="307596"/>
                                        </p:tgtEl>
                                        <p:attrNameLst>
                                          <p:attrName>ppt_x</p:attrName>
                                        </p:attrNameLst>
                                      </p:cBhvr>
                                      <p:tavLst>
                                        <p:tav tm="0">
                                          <p:val>
                                            <p:fltVal val="0.5"/>
                                          </p:val>
                                        </p:tav>
                                        <p:tav tm="100000">
                                          <p:val>
                                            <p:strVal val="#ppt_x"/>
                                          </p:val>
                                        </p:tav>
                                      </p:tavLst>
                                    </p:anim>
                                    <p:anim calcmode="lin" valueType="num">
                                      <p:cBhvr>
                                        <p:cTn id="101" dur="500" fill="hold"/>
                                        <p:tgtEl>
                                          <p:spTgt spid="307596"/>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725"/>
                                        </p:tgtEl>
                                        <p:attrNameLst>
                                          <p:attrName>style.visibility</p:attrName>
                                        </p:attrNameLst>
                                      </p:cBhvr>
                                      <p:to>
                                        <p:strVal val="visible"/>
                                      </p:to>
                                    </p:set>
                                    <p:anim calcmode="lin" valueType="num">
                                      <p:cBhvr>
                                        <p:cTn id="105" dur="500" fill="hold"/>
                                        <p:tgtEl>
                                          <p:spTgt spid="307725"/>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725"/>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725"/>
                                        </p:tgtEl>
                                        <p:attrNameLst>
                                          <p:attrName>ppt_x</p:attrName>
                                        </p:attrNameLst>
                                      </p:cBhvr>
                                      <p:tavLst>
                                        <p:tav tm="0">
                                          <p:val>
                                            <p:fltVal val="0.5"/>
                                          </p:val>
                                        </p:tav>
                                        <p:tav tm="100000">
                                          <p:val>
                                            <p:strVal val="#ppt_x"/>
                                          </p:val>
                                        </p:tav>
                                      </p:tavLst>
                                    </p:anim>
                                    <p:anim calcmode="lin" valueType="num">
                                      <p:cBhvr>
                                        <p:cTn id="108" dur="500" fill="hold"/>
                                        <p:tgtEl>
                                          <p:spTgt spid="307725"/>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307617"/>
                                        </p:tgtEl>
                                        <p:attrNameLst>
                                          <p:attrName>style.visibility</p:attrName>
                                        </p:attrNameLst>
                                      </p:cBhvr>
                                      <p:to>
                                        <p:strVal val="visible"/>
                                      </p:to>
                                    </p:set>
                                    <p:anim calcmode="lin" valueType="num">
                                      <p:cBhvr>
                                        <p:cTn id="112" dur="500" fill="hold"/>
                                        <p:tgtEl>
                                          <p:spTgt spid="307617"/>
                                        </p:tgtEl>
                                        <p:attrNameLst>
                                          <p:attrName>ppt_w</p:attrName>
                                        </p:attrNameLst>
                                      </p:cBhvr>
                                      <p:tavLst>
                                        <p:tav tm="0">
                                          <p:val>
                                            <p:strVal val="(6*min(max(#ppt_w*#ppt_h,.3),1)-7.4)/-.7*#ppt_w"/>
                                          </p:val>
                                        </p:tav>
                                        <p:tav tm="100000">
                                          <p:val>
                                            <p:strVal val="#ppt_w"/>
                                          </p:val>
                                        </p:tav>
                                      </p:tavLst>
                                    </p:anim>
                                    <p:anim calcmode="lin" valueType="num">
                                      <p:cBhvr>
                                        <p:cTn id="113" dur="500" fill="hold"/>
                                        <p:tgtEl>
                                          <p:spTgt spid="307617"/>
                                        </p:tgtEl>
                                        <p:attrNameLst>
                                          <p:attrName>ppt_h</p:attrName>
                                        </p:attrNameLst>
                                      </p:cBhvr>
                                      <p:tavLst>
                                        <p:tav tm="0">
                                          <p:val>
                                            <p:strVal val="(6*min(max(#ppt_w*#ppt_h,.3),1)-7.4)/-.7*#ppt_h"/>
                                          </p:val>
                                        </p:tav>
                                        <p:tav tm="100000">
                                          <p:val>
                                            <p:strVal val="#ppt_h"/>
                                          </p:val>
                                        </p:tav>
                                      </p:tavLst>
                                    </p:anim>
                                    <p:anim calcmode="lin" valueType="num">
                                      <p:cBhvr>
                                        <p:cTn id="114" dur="500" fill="hold"/>
                                        <p:tgtEl>
                                          <p:spTgt spid="307617"/>
                                        </p:tgtEl>
                                        <p:attrNameLst>
                                          <p:attrName>ppt_x</p:attrName>
                                        </p:attrNameLst>
                                      </p:cBhvr>
                                      <p:tavLst>
                                        <p:tav tm="0">
                                          <p:val>
                                            <p:fltVal val="0.5"/>
                                          </p:val>
                                        </p:tav>
                                        <p:tav tm="100000">
                                          <p:val>
                                            <p:strVal val="#ppt_x"/>
                                          </p:val>
                                        </p:tav>
                                      </p:tavLst>
                                    </p:anim>
                                    <p:anim calcmode="lin" valueType="num">
                                      <p:cBhvr>
                                        <p:cTn id="115" dur="500" fill="hold"/>
                                        <p:tgtEl>
                                          <p:spTgt spid="307617"/>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307647"/>
                                        </p:tgtEl>
                                        <p:attrNameLst>
                                          <p:attrName>style.visibility</p:attrName>
                                        </p:attrNameLst>
                                      </p:cBhvr>
                                      <p:to>
                                        <p:strVal val="visible"/>
                                      </p:to>
                                    </p:set>
                                    <p:anim calcmode="lin" valueType="num">
                                      <p:cBhvr>
                                        <p:cTn id="119" dur="500" fill="hold"/>
                                        <p:tgtEl>
                                          <p:spTgt spid="307647"/>
                                        </p:tgtEl>
                                        <p:attrNameLst>
                                          <p:attrName>ppt_w</p:attrName>
                                        </p:attrNameLst>
                                      </p:cBhvr>
                                      <p:tavLst>
                                        <p:tav tm="0">
                                          <p:val>
                                            <p:strVal val="(6*min(max(#ppt_w*#ppt_h,.3),1)-7.4)/-.7*#ppt_w"/>
                                          </p:val>
                                        </p:tav>
                                        <p:tav tm="100000">
                                          <p:val>
                                            <p:strVal val="#ppt_w"/>
                                          </p:val>
                                        </p:tav>
                                      </p:tavLst>
                                    </p:anim>
                                    <p:anim calcmode="lin" valueType="num">
                                      <p:cBhvr>
                                        <p:cTn id="120" dur="500" fill="hold"/>
                                        <p:tgtEl>
                                          <p:spTgt spid="307647"/>
                                        </p:tgtEl>
                                        <p:attrNameLst>
                                          <p:attrName>ppt_h</p:attrName>
                                        </p:attrNameLst>
                                      </p:cBhvr>
                                      <p:tavLst>
                                        <p:tav tm="0">
                                          <p:val>
                                            <p:strVal val="(6*min(max(#ppt_w*#ppt_h,.3),1)-7.4)/-.7*#ppt_h"/>
                                          </p:val>
                                        </p:tav>
                                        <p:tav tm="100000">
                                          <p:val>
                                            <p:strVal val="#ppt_h"/>
                                          </p:val>
                                        </p:tav>
                                      </p:tavLst>
                                    </p:anim>
                                    <p:anim calcmode="lin" valueType="num">
                                      <p:cBhvr>
                                        <p:cTn id="121" dur="500" fill="hold"/>
                                        <p:tgtEl>
                                          <p:spTgt spid="307647"/>
                                        </p:tgtEl>
                                        <p:attrNameLst>
                                          <p:attrName>ppt_x</p:attrName>
                                        </p:attrNameLst>
                                      </p:cBhvr>
                                      <p:tavLst>
                                        <p:tav tm="0">
                                          <p:val>
                                            <p:fltVal val="0.5"/>
                                          </p:val>
                                        </p:tav>
                                        <p:tav tm="100000">
                                          <p:val>
                                            <p:strVal val="#ppt_x"/>
                                          </p:val>
                                        </p:tav>
                                      </p:tavLst>
                                    </p:anim>
                                    <p:anim calcmode="lin" valueType="num">
                                      <p:cBhvr>
                                        <p:cTn id="122" dur="500" fill="hold"/>
                                        <p:tgtEl>
                                          <p:spTgt spid="307647"/>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307644"/>
                                        </p:tgtEl>
                                        <p:attrNameLst>
                                          <p:attrName>style.visibility</p:attrName>
                                        </p:attrNameLst>
                                      </p:cBhvr>
                                      <p:to>
                                        <p:strVal val="visible"/>
                                      </p:to>
                                    </p:set>
                                    <p:anim calcmode="lin" valueType="num">
                                      <p:cBhvr>
                                        <p:cTn id="126" dur="500" fill="hold"/>
                                        <p:tgtEl>
                                          <p:spTgt spid="307644"/>
                                        </p:tgtEl>
                                        <p:attrNameLst>
                                          <p:attrName>ppt_w</p:attrName>
                                        </p:attrNameLst>
                                      </p:cBhvr>
                                      <p:tavLst>
                                        <p:tav tm="0">
                                          <p:val>
                                            <p:strVal val="(6*min(max(#ppt_w*#ppt_h,.3),1)-7.4)/-.7*#ppt_w"/>
                                          </p:val>
                                        </p:tav>
                                        <p:tav tm="100000">
                                          <p:val>
                                            <p:strVal val="#ppt_w"/>
                                          </p:val>
                                        </p:tav>
                                      </p:tavLst>
                                    </p:anim>
                                    <p:anim calcmode="lin" valueType="num">
                                      <p:cBhvr>
                                        <p:cTn id="127" dur="500" fill="hold"/>
                                        <p:tgtEl>
                                          <p:spTgt spid="307644"/>
                                        </p:tgtEl>
                                        <p:attrNameLst>
                                          <p:attrName>ppt_h</p:attrName>
                                        </p:attrNameLst>
                                      </p:cBhvr>
                                      <p:tavLst>
                                        <p:tav tm="0">
                                          <p:val>
                                            <p:strVal val="(6*min(max(#ppt_w*#ppt_h,.3),1)-7.4)/-.7*#ppt_h"/>
                                          </p:val>
                                        </p:tav>
                                        <p:tav tm="100000">
                                          <p:val>
                                            <p:strVal val="#ppt_h"/>
                                          </p:val>
                                        </p:tav>
                                      </p:tavLst>
                                    </p:anim>
                                    <p:anim calcmode="lin" valueType="num">
                                      <p:cBhvr>
                                        <p:cTn id="128" dur="500" fill="hold"/>
                                        <p:tgtEl>
                                          <p:spTgt spid="307644"/>
                                        </p:tgtEl>
                                        <p:attrNameLst>
                                          <p:attrName>ppt_x</p:attrName>
                                        </p:attrNameLst>
                                      </p:cBhvr>
                                      <p:tavLst>
                                        <p:tav tm="0">
                                          <p:val>
                                            <p:fltVal val="0.5"/>
                                          </p:val>
                                        </p:tav>
                                        <p:tav tm="100000">
                                          <p:val>
                                            <p:strVal val="#ppt_x"/>
                                          </p:val>
                                        </p:tav>
                                      </p:tavLst>
                                    </p:anim>
                                    <p:anim calcmode="lin" valueType="num">
                                      <p:cBhvr>
                                        <p:cTn id="129" dur="500" fill="hold"/>
                                        <p:tgtEl>
                                          <p:spTgt spid="307644"/>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307650"/>
                                        </p:tgtEl>
                                        <p:attrNameLst>
                                          <p:attrName>style.visibility</p:attrName>
                                        </p:attrNameLst>
                                      </p:cBhvr>
                                      <p:to>
                                        <p:strVal val="visible"/>
                                      </p:to>
                                    </p:set>
                                    <p:anim calcmode="lin" valueType="num">
                                      <p:cBhvr>
                                        <p:cTn id="133" dur="500" fill="hold"/>
                                        <p:tgtEl>
                                          <p:spTgt spid="307650"/>
                                        </p:tgtEl>
                                        <p:attrNameLst>
                                          <p:attrName>ppt_w</p:attrName>
                                        </p:attrNameLst>
                                      </p:cBhvr>
                                      <p:tavLst>
                                        <p:tav tm="0">
                                          <p:val>
                                            <p:strVal val="(6*min(max(#ppt_w*#ppt_h,.3),1)-7.4)/-.7*#ppt_w"/>
                                          </p:val>
                                        </p:tav>
                                        <p:tav tm="100000">
                                          <p:val>
                                            <p:strVal val="#ppt_w"/>
                                          </p:val>
                                        </p:tav>
                                      </p:tavLst>
                                    </p:anim>
                                    <p:anim calcmode="lin" valueType="num">
                                      <p:cBhvr>
                                        <p:cTn id="134" dur="500" fill="hold"/>
                                        <p:tgtEl>
                                          <p:spTgt spid="307650"/>
                                        </p:tgtEl>
                                        <p:attrNameLst>
                                          <p:attrName>ppt_h</p:attrName>
                                        </p:attrNameLst>
                                      </p:cBhvr>
                                      <p:tavLst>
                                        <p:tav tm="0">
                                          <p:val>
                                            <p:strVal val="(6*min(max(#ppt_w*#ppt_h,.3),1)-7.4)/-.7*#ppt_h"/>
                                          </p:val>
                                        </p:tav>
                                        <p:tav tm="100000">
                                          <p:val>
                                            <p:strVal val="#ppt_h"/>
                                          </p:val>
                                        </p:tav>
                                      </p:tavLst>
                                    </p:anim>
                                    <p:anim calcmode="lin" valueType="num">
                                      <p:cBhvr>
                                        <p:cTn id="135" dur="500" fill="hold"/>
                                        <p:tgtEl>
                                          <p:spTgt spid="307650"/>
                                        </p:tgtEl>
                                        <p:attrNameLst>
                                          <p:attrName>ppt_x</p:attrName>
                                        </p:attrNameLst>
                                      </p:cBhvr>
                                      <p:tavLst>
                                        <p:tav tm="0">
                                          <p:val>
                                            <p:fltVal val="0.5"/>
                                          </p:val>
                                        </p:tav>
                                        <p:tav tm="100000">
                                          <p:val>
                                            <p:strVal val="#ppt_x"/>
                                          </p:val>
                                        </p:tav>
                                      </p:tavLst>
                                    </p:anim>
                                    <p:anim calcmode="lin" valueType="num">
                                      <p:cBhvr>
                                        <p:cTn id="136" dur="500" fill="hold"/>
                                        <p:tgtEl>
                                          <p:spTgt spid="307650"/>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07704"/>
                                        </p:tgtEl>
                                        <p:attrNameLst>
                                          <p:attrName>style.visibility</p:attrName>
                                        </p:attrNameLst>
                                      </p:cBhvr>
                                      <p:to>
                                        <p:strVal val="visible"/>
                                      </p:to>
                                    </p:set>
                                    <p:anim calcmode="lin" valueType="num">
                                      <p:cBhvr>
                                        <p:cTn id="140" dur="500" fill="hold"/>
                                        <p:tgtEl>
                                          <p:spTgt spid="307704"/>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07704"/>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07704"/>
                                        </p:tgtEl>
                                        <p:attrNameLst>
                                          <p:attrName>ppt_x</p:attrName>
                                        </p:attrNameLst>
                                      </p:cBhvr>
                                      <p:tavLst>
                                        <p:tav tm="0">
                                          <p:val>
                                            <p:fltVal val="0.5"/>
                                          </p:val>
                                        </p:tav>
                                        <p:tav tm="100000">
                                          <p:val>
                                            <p:strVal val="#ppt_x"/>
                                          </p:val>
                                        </p:tav>
                                      </p:tavLst>
                                    </p:anim>
                                    <p:anim calcmode="lin" valueType="num">
                                      <p:cBhvr>
                                        <p:cTn id="143" dur="500" fill="hold"/>
                                        <p:tgtEl>
                                          <p:spTgt spid="307704"/>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307599"/>
                                        </p:tgtEl>
                                        <p:attrNameLst>
                                          <p:attrName>style.visibility</p:attrName>
                                        </p:attrNameLst>
                                      </p:cBhvr>
                                      <p:to>
                                        <p:strVal val="visible"/>
                                      </p:to>
                                    </p:set>
                                    <p:anim calcmode="lin" valueType="num">
                                      <p:cBhvr>
                                        <p:cTn id="147" dur="500" fill="hold"/>
                                        <p:tgtEl>
                                          <p:spTgt spid="307599"/>
                                        </p:tgtEl>
                                        <p:attrNameLst>
                                          <p:attrName>ppt_w</p:attrName>
                                        </p:attrNameLst>
                                      </p:cBhvr>
                                      <p:tavLst>
                                        <p:tav tm="0">
                                          <p:val>
                                            <p:strVal val="(6*min(max(#ppt_w*#ppt_h,.3),1)-7.4)/-.7*#ppt_w"/>
                                          </p:val>
                                        </p:tav>
                                        <p:tav tm="100000">
                                          <p:val>
                                            <p:strVal val="#ppt_w"/>
                                          </p:val>
                                        </p:tav>
                                      </p:tavLst>
                                    </p:anim>
                                    <p:anim calcmode="lin" valueType="num">
                                      <p:cBhvr>
                                        <p:cTn id="148" dur="500" fill="hold"/>
                                        <p:tgtEl>
                                          <p:spTgt spid="307599"/>
                                        </p:tgtEl>
                                        <p:attrNameLst>
                                          <p:attrName>ppt_h</p:attrName>
                                        </p:attrNameLst>
                                      </p:cBhvr>
                                      <p:tavLst>
                                        <p:tav tm="0">
                                          <p:val>
                                            <p:strVal val="(6*min(max(#ppt_w*#ppt_h,.3),1)-7.4)/-.7*#ppt_h"/>
                                          </p:val>
                                        </p:tav>
                                        <p:tav tm="100000">
                                          <p:val>
                                            <p:strVal val="#ppt_h"/>
                                          </p:val>
                                        </p:tav>
                                      </p:tavLst>
                                    </p:anim>
                                    <p:anim calcmode="lin" valueType="num">
                                      <p:cBhvr>
                                        <p:cTn id="149" dur="500" fill="hold"/>
                                        <p:tgtEl>
                                          <p:spTgt spid="307599"/>
                                        </p:tgtEl>
                                        <p:attrNameLst>
                                          <p:attrName>ppt_x</p:attrName>
                                        </p:attrNameLst>
                                      </p:cBhvr>
                                      <p:tavLst>
                                        <p:tav tm="0">
                                          <p:val>
                                            <p:fltVal val="0.5"/>
                                          </p:val>
                                        </p:tav>
                                        <p:tav tm="100000">
                                          <p:val>
                                            <p:strVal val="#ppt_x"/>
                                          </p:val>
                                        </p:tav>
                                      </p:tavLst>
                                    </p:anim>
                                    <p:anim calcmode="lin" valueType="num">
                                      <p:cBhvr>
                                        <p:cTn id="150" dur="500" fill="hold"/>
                                        <p:tgtEl>
                                          <p:spTgt spid="307599"/>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307653"/>
                                        </p:tgtEl>
                                        <p:attrNameLst>
                                          <p:attrName>style.visibility</p:attrName>
                                        </p:attrNameLst>
                                      </p:cBhvr>
                                      <p:to>
                                        <p:strVal val="visible"/>
                                      </p:to>
                                    </p:set>
                                    <p:anim calcmode="lin" valueType="num">
                                      <p:cBhvr>
                                        <p:cTn id="154" dur="500" fill="hold"/>
                                        <p:tgtEl>
                                          <p:spTgt spid="30765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30765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307653"/>
                                        </p:tgtEl>
                                        <p:attrNameLst>
                                          <p:attrName>ppt_x</p:attrName>
                                        </p:attrNameLst>
                                      </p:cBhvr>
                                      <p:tavLst>
                                        <p:tav tm="0">
                                          <p:val>
                                            <p:fltVal val="0.5"/>
                                          </p:val>
                                        </p:tav>
                                        <p:tav tm="100000">
                                          <p:val>
                                            <p:strVal val="#ppt_x"/>
                                          </p:val>
                                        </p:tav>
                                      </p:tavLst>
                                    </p:anim>
                                    <p:anim calcmode="lin" valueType="num">
                                      <p:cBhvr>
                                        <p:cTn id="157" dur="500" fill="hold"/>
                                        <p:tgtEl>
                                          <p:spTgt spid="30765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07707"/>
                                        </p:tgtEl>
                                        <p:attrNameLst>
                                          <p:attrName>style.visibility</p:attrName>
                                        </p:attrNameLst>
                                      </p:cBhvr>
                                      <p:to>
                                        <p:strVal val="visible"/>
                                      </p:to>
                                    </p:set>
                                    <p:anim calcmode="lin" valueType="num">
                                      <p:cBhvr>
                                        <p:cTn id="161" dur="500" fill="hold"/>
                                        <p:tgtEl>
                                          <p:spTgt spid="307707"/>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07707"/>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07707"/>
                                        </p:tgtEl>
                                        <p:attrNameLst>
                                          <p:attrName>ppt_x</p:attrName>
                                        </p:attrNameLst>
                                      </p:cBhvr>
                                      <p:tavLst>
                                        <p:tav tm="0">
                                          <p:val>
                                            <p:fltVal val="0.5"/>
                                          </p:val>
                                        </p:tav>
                                        <p:tav tm="100000">
                                          <p:val>
                                            <p:strVal val="#ppt_x"/>
                                          </p:val>
                                        </p:tav>
                                      </p:tavLst>
                                    </p:anim>
                                    <p:anim calcmode="lin" valueType="num">
                                      <p:cBhvr>
                                        <p:cTn id="164" dur="500" fill="hold"/>
                                        <p:tgtEl>
                                          <p:spTgt spid="307707"/>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307656"/>
                                        </p:tgtEl>
                                        <p:attrNameLst>
                                          <p:attrName>style.visibility</p:attrName>
                                        </p:attrNameLst>
                                      </p:cBhvr>
                                      <p:to>
                                        <p:strVal val="visible"/>
                                      </p:to>
                                    </p:set>
                                    <p:anim calcmode="lin" valueType="num">
                                      <p:cBhvr>
                                        <p:cTn id="168" dur="500" fill="hold"/>
                                        <p:tgtEl>
                                          <p:spTgt spid="307656"/>
                                        </p:tgtEl>
                                        <p:attrNameLst>
                                          <p:attrName>ppt_w</p:attrName>
                                        </p:attrNameLst>
                                      </p:cBhvr>
                                      <p:tavLst>
                                        <p:tav tm="0">
                                          <p:val>
                                            <p:strVal val="(6*min(max(#ppt_w*#ppt_h,.3),1)-7.4)/-.7*#ppt_w"/>
                                          </p:val>
                                        </p:tav>
                                        <p:tav tm="100000">
                                          <p:val>
                                            <p:strVal val="#ppt_w"/>
                                          </p:val>
                                        </p:tav>
                                      </p:tavLst>
                                    </p:anim>
                                    <p:anim calcmode="lin" valueType="num">
                                      <p:cBhvr>
                                        <p:cTn id="169" dur="500" fill="hold"/>
                                        <p:tgtEl>
                                          <p:spTgt spid="307656"/>
                                        </p:tgtEl>
                                        <p:attrNameLst>
                                          <p:attrName>ppt_h</p:attrName>
                                        </p:attrNameLst>
                                      </p:cBhvr>
                                      <p:tavLst>
                                        <p:tav tm="0">
                                          <p:val>
                                            <p:strVal val="(6*min(max(#ppt_w*#ppt_h,.3),1)-7.4)/-.7*#ppt_h"/>
                                          </p:val>
                                        </p:tav>
                                        <p:tav tm="100000">
                                          <p:val>
                                            <p:strVal val="#ppt_h"/>
                                          </p:val>
                                        </p:tav>
                                      </p:tavLst>
                                    </p:anim>
                                    <p:anim calcmode="lin" valueType="num">
                                      <p:cBhvr>
                                        <p:cTn id="170" dur="500" fill="hold"/>
                                        <p:tgtEl>
                                          <p:spTgt spid="307656"/>
                                        </p:tgtEl>
                                        <p:attrNameLst>
                                          <p:attrName>ppt_x</p:attrName>
                                        </p:attrNameLst>
                                      </p:cBhvr>
                                      <p:tavLst>
                                        <p:tav tm="0">
                                          <p:val>
                                            <p:fltVal val="0.5"/>
                                          </p:val>
                                        </p:tav>
                                        <p:tav tm="100000">
                                          <p:val>
                                            <p:strVal val="#ppt_x"/>
                                          </p:val>
                                        </p:tav>
                                      </p:tavLst>
                                    </p:anim>
                                    <p:anim calcmode="lin" valueType="num">
                                      <p:cBhvr>
                                        <p:cTn id="171" dur="500" fill="hold"/>
                                        <p:tgtEl>
                                          <p:spTgt spid="307656"/>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307602"/>
                                        </p:tgtEl>
                                        <p:attrNameLst>
                                          <p:attrName>style.visibility</p:attrName>
                                        </p:attrNameLst>
                                      </p:cBhvr>
                                      <p:to>
                                        <p:strVal val="visible"/>
                                      </p:to>
                                    </p:set>
                                    <p:anim calcmode="lin" valueType="num">
                                      <p:cBhvr>
                                        <p:cTn id="175" dur="500" fill="hold"/>
                                        <p:tgtEl>
                                          <p:spTgt spid="307602"/>
                                        </p:tgtEl>
                                        <p:attrNameLst>
                                          <p:attrName>ppt_w</p:attrName>
                                        </p:attrNameLst>
                                      </p:cBhvr>
                                      <p:tavLst>
                                        <p:tav tm="0">
                                          <p:val>
                                            <p:strVal val="(6*min(max(#ppt_w*#ppt_h,.3),1)-7.4)/-.7*#ppt_w"/>
                                          </p:val>
                                        </p:tav>
                                        <p:tav tm="100000">
                                          <p:val>
                                            <p:strVal val="#ppt_w"/>
                                          </p:val>
                                        </p:tav>
                                      </p:tavLst>
                                    </p:anim>
                                    <p:anim calcmode="lin" valueType="num">
                                      <p:cBhvr>
                                        <p:cTn id="176" dur="500" fill="hold"/>
                                        <p:tgtEl>
                                          <p:spTgt spid="307602"/>
                                        </p:tgtEl>
                                        <p:attrNameLst>
                                          <p:attrName>ppt_h</p:attrName>
                                        </p:attrNameLst>
                                      </p:cBhvr>
                                      <p:tavLst>
                                        <p:tav tm="0">
                                          <p:val>
                                            <p:strVal val="(6*min(max(#ppt_w*#ppt_h,.3),1)-7.4)/-.7*#ppt_h"/>
                                          </p:val>
                                        </p:tav>
                                        <p:tav tm="100000">
                                          <p:val>
                                            <p:strVal val="#ppt_h"/>
                                          </p:val>
                                        </p:tav>
                                      </p:tavLst>
                                    </p:anim>
                                    <p:anim calcmode="lin" valueType="num">
                                      <p:cBhvr>
                                        <p:cTn id="177" dur="500" fill="hold"/>
                                        <p:tgtEl>
                                          <p:spTgt spid="307602"/>
                                        </p:tgtEl>
                                        <p:attrNameLst>
                                          <p:attrName>ppt_x</p:attrName>
                                        </p:attrNameLst>
                                      </p:cBhvr>
                                      <p:tavLst>
                                        <p:tav tm="0">
                                          <p:val>
                                            <p:fltVal val="0.5"/>
                                          </p:val>
                                        </p:tav>
                                        <p:tav tm="100000">
                                          <p:val>
                                            <p:strVal val="#ppt_x"/>
                                          </p:val>
                                        </p:tav>
                                      </p:tavLst>
                                    </p:anim>
                                    <p:anim calcmode="lin" valueType="num">
                                      <p:cBhvr>
                                        <p:cTn id="178" dur="500" fill="hold"/>
                                        <p:tgtEl>
                                          <p:spTgt spid="307602"/>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710"/>
                                        </p:tgtEl>
                                        <p:attrNameLst>
                                          <p:attrName>style.visibility</p:attrName>
                                        </p:attrNameLst>
                                      </p:cBhvr>
                                      <p:to>
                                        <p:strVal val="visible"/>
                                      </p:to>
                                    </p:set>
                                    <p:anim calcmode="lin" valueType="num">
                                      <p:cBhvr>
                                        <p:cTn id="182" dur="500" fill="hold"/>
                                        <p:tgtEl>
                                          <p:spTgt spid="30771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71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710"/>
                                        </p:tgtEl>
                                        <p:attrNameLst>
                                          <p:attrName>ppt_x</p:attrName>
                                        </p:attrNameLst>
                                      </p:cBhvr>
                                      <p:tavLst>
                                        <p:tav tm="0">
                                          <p:val>
                                            <p:fltVal val="0.5"/>
                                          </p:val>
                                        </p:tav>
                                        <p:tav tm="100000">
                                          <p:val>
                                            <p:strVal val="#ppt_x"/>
                                          </p:val>
                                        </p:tav>
                                      </p:tavLst>
                                    </p:anim>
                                    <p:anim calcmode="lin" valueType="num">
                                      <p:cBhvr>
                                        <p:cTn id="185" dur="500" fill="hold"/>
                                        <p:tgtEl>
                                          <p:spTgt spid="30771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713"/>
                                        </p:tgtEl>
                                        <p:attrNameLst>
                                          <p:attrName>style.visibility</p:attrName>
                                        </p:attrNameLst>
                                      </p:cBhvr>
                                      <p:to>
                                        <p:strVal val="visible"/>
                                      </p:to>
                                    </p:set>
                                    <p:anim calcmode="lin" valueType="num">
                                      <p:cBhvr>
                                        <p:cTn id="189" dur="500" fill="hold"/>
                                        <p:tgtEl>
                                          <p:spTgt spid="307713"/>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713"/>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713"/>
                                        </p:tgtEl>
                                        <p:attrNameLst>
                                          <p:attrName>ppt_x</p:attrName>
                                        </p:attrNameLst>
                                      </p:cBhvr>
                                      <p:tavLst>
                                        <p:tav tm="0">
                                          <p:val>
                                            <p:fltVal val="0.5"/>
                                          </p:val>
                                        </p:tav>
                                        <p:tav tm="100000">
                                          <p:val>
                                            <p:strVal val="#ppt_x"/>
                                          </p:val>
                                        </p:tav>
                                      </p:tavLst>
                                    </p:anim>
                                    <p:anim calcmode="lin" valueType="num">
                                      <p:cBhvr>
                                        <p:cTn id="192" dur="500" fill="hold"/>
                                        <p:tgtEl>
                                          <p:spTgt spid="307713"/>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307659"/>
                                        </p:tgtEl>
                                        <p:attrNameLst>
                                          <p:attrName>style.visibility</p:attrName>
                                        </p:attrNameLst>
                                      </p:cBhvr>
                                      <p:to>
                                        <p:strVal val="visible"/>
                                      </p:to>
                                    </p:set>
                                    <p:anim calcmode="lin" valueType="num">
                                      <p:cBhvr>
                                        <p:cTn id="196" dur="500" fill="hold"/>
                                        <p:tgtEl>
                                          <p:spTgt spid="307659"/>
                                        </p:tgtEl>
                                        <p:attrNameLst>
                                          <p:attrName>ppt_w</p:attrName>
                                        </p:attrNameLst>
                                      </p:cBhvr>
                                      <p:tavLst>
                                        <p:tav tm="0">
                                          <p:val>
                                            <p:strVal val="(6*min(max(#ppt_w*#ppt_h,.3),1)-7.4)/-.7*#ppt_w"/>
                                          </p:val>
                                        </p:tav>
                                        <p:tav tm="100000">
                                          <p:val>
                                            <p:strVal val="#ppt_w"/>
                                          </p:val>
                                        </p:tav>
                                      </p:tavLst>
                                    </p:anim>
                                    <p:anim calcmode="lin" valueType="num">
                                      <p:cBhvr>
                                        <p:cTn id="197" dur="500" fill="hold"/>
                                        <p:tgtEl>
                                          <p:spTgt spid="307659"/>
                                        </p:tgtEl>
                                        <p:attrNameLst>
                                          <p:attrName>ppt_h</p:attrName>
                                        </p:attrNameLst>
                                      </p:cBhvr>
                                      <p:tavLst>
                                        <p:tav tm="0">
                                          <p:val>
                                            <p:strVal val="(6*min(max(#ppt_w*#ppt_h,.3),1)-7.4)/-.7*#ppt_h"/>
                                          </p:val>
                                        </p:tav>
                                        <p:tav tm="100000">
                                          <p:val>
                                            <p:strVal val="#ppt_h"/>
                                          </p:val>
                                        </p:tav>
                                      </p:tavLst>
                                    </p:anim>
                                    <p:anim calcmode="lin" valueType="num">
                                      <p:cBhvr>
                                        <p:cTn id="198" dur="500" fill="hold"/>
                                        <p:tgtEl>
                                          <p:spTgt spid="307659"/>
                                        </p:tgtEl>
                                        <p:attrNameLst>
                                          <p:attrName>ppt_x</p:attrName>
                                        </p:attrNameLst>
                                      </p:cBhvr>
                                      <p:tavLst>
                                        <p:tav tm="0">
                                          <p:val>
                                            <p:fltVal val="0.5"/>
                                          </p:val>
                                        </p:tav>
                                        <p:tav tm="100000">
                                          <p:val>
                                            <p:strVal val="#ppt_x"/>
                                          </p:val>
                                        </p:tav>
                                      </p:tavLst>
                                    </p:anim>
                                    <p:anim calcmode="lin" valueType="num">
                                      <p:cBhvr>
                                        <p:cTn id="199" dur="500" fill="hold"/>
                                        <p:tgtEl>
                                          <p:spTgt spid="307659"/>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07689"/>
                                        </p:tgtEl>
                                        <p:attrNameLst>
                                          <p:attrName>style.visibility</p:attrName>
                                        </p:attrNameLst>
                                      </p:cBhvr>
                                      <p:to>
                                        <p:strVal val="visible"/>
                                      </p:to>
                                    </p:set>
                                    <p:anim calcmode="lin" valueType="num">
                                      <p:cBhvr>
                                        <p:cTn id="203" dur="500" fill="hold"/>
                                        <p:tgtEl>
                                          <p:spTgt spid="307689"/>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07689"/>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07689"/>
                                        </p:tgtEl>
                                        <p:attrNameLst>
                                          <p:attrName>ppt_x</p:attrName>
                                        </p:attrNameLst>
                                      </p:cBhvr>
                                      <p:tavLst>
                                        <p:tav tm="0">
                                          <p:val>
                                            <p:fltVal val="0.5"/>
                                          </p:val>
                                        </p:tav>
                                        <p:tav tm="100000">
                                          <p:val>
                                            <p:strVal val="#ppt_x"/>
                                          </p:val>
                                        </p:tav>
                                      </p:tavLst>
                                    </p:anim>
                                    <p:anim calcmode="lin" valueType="num">
                                      <p:cBhvr>
                                        <p:cTn id="206" dur="500" fill="hold"/>
                                        <p:tgtEl>
                                          <p:spTgt spid="307689"/>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716"/>
                                        </p:tgtEl>
                                        <p:attrNameLst>
                                          <p:attrName>style.visibility</p:attrName>
                                        </p:attrNameLst>
                                      </p:cBhvr>
                                      <p:to>
                                        <p:strVal val="visible"/>
                                      </p:to>
                                    </p:set>
                                    <p:anim calcmode="lin" valueType="num">
                                      <p:cBhvr>
                                        <p:cTn id="210" dur="500" fill="hold"/>
                                        <p:tgtEl>
                                          <p:spTgt spid="307716"/>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716"/>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716"/>
                                        </p:tgtEl>
                                        <p:attrNameLst>
                                          <p:attrName>ppt_x</p:attrName>
                                        </p:attrNameLst>
                                      </p:cBhvr>
                                      <p:tavLst>
                                        <p:tav tm="0">
                                          <p:val>
                                            <p:fltVal val="0.5"/>
                                          </p:val>
                                        </p:tav>
                                        <p:tav tm="100000">
                                          <p:val>
                                            <p:strVal val="#ppt_x"/>
                                          </p:val>
                                        </p:tav>
                                      </p:tavLst>
                                    </p:anim>
                                    <p:anim calcmode="lin" valueType="num">
                                      <p:cBhvr>
                                        <p:cTn id="213" dur="500" fill="hold"/>
                                        <p:tgtEl>
                                          <p:spTgt spid="307716"/>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307620"/>
                                        </p:tgtEl>
                                        <p:attrNameLst>
                                          <p:attrName>style.visibility</p:attrName>
                                        </p:attrNameLst>
                                      </p:cBhvr>
                                      <p:to>
                                        <p:strVal val="visible"/>
                                      </p:to>
                                    </p:set>
                                    <p:anim calcmode="lin" valueType="num">
                                      <p:cBhvr>
                                        <p:cTn id="217" dur="500" fill="hold"/>
                                        <p:tgtEl>
                                          <p:spTgt spid="307620"/>
                                        </p:tgtEl>
                                        <p:attrNameLst>
                                          <p:attrName>ppt_w</p:attrName>
                                        </p:attrNameLst>
                                      </p:cBhvr>
                                      <p:tavLst>
                                        <p:tav tm="0">
                                          <p:val>
                                            <p:strVal val="(6*min(max(#ppt_w*#ppt_h,.3),1)-7.4)/-.7*#ppt_w"/>
                                          </p:val>
                                        </p:tav>
                                        <p:tav tm="100000">
                                          <p:val>
                                            <p:strVal val="#ppt_w"/>
                                          </p:val>
                                        </p:tav>
                                      </p:tavLst>
                                    </p:anim>
                                    <p:anim calcmode="lin" valueType="num">
                                      <p:cBhvr>
                                        <p:cTn id="218" dur="500" fill="hold"/>
                                        <p:tgtEl>
                                          <p:spTgt spid="307620"/>
                                        </p:tgtEl>
                                        <p:attrNameLst>
                                          <p:attrName>ppt_h</p:attrName>
                                        </p:attrNameLst>
                                      </p:cBhvr>
                                      <p:tavLst>
                                        <p:tav tm="0">
                                          <p:val>
                                            <p:strVal val="(6*min(max(#ppt_w*#ppt_h,.3),1)-7.4)/-.7*#ppt_h"/>
                                          </p:val>
                                        </p:tav>
                                        <p:tav tm="100000">
                                          <p:val>
                                            <p:strVal val="#ppt_h"/>
                                          </p:val>
                                        </p:tav>
                                      </p:tavLst>
                                    </p:anim>
                                    <p:anim calcmode="lin" valueType="num">
                                      <p:cBhvr>
                                        <p:cTn id="219" dur="500" fill="hold"/>
                                        <p:tgtEl>
                                          <p:spTgt spid="307620"/>
                                        </p:tgtEl>
                                        <p:attrNameLst>
                                          <p:attrName>ppt_x</p:attrName>
                                        </p:attrNameLst>
                                      </p:cBhvr>
                                      <p:tavLst>
                                        <p:tav tm="0">
                                          <p:val>
                                            <p:fltVal val="0.5"/>
                                          </p:val>
                                        </p:tav>
                                        <p:tav tm="100000">
                                          <p:val>
                                            <p:strVal val="#ppt_x"/>
                                          </p:val>
                                        </p:tav>
                                      </p:tavLst>
                                    </p:anim>
                                    <p:anim calcmode="lin" valueType="num">
                                      <p:cBhvr>
                                        <p:cTn id="220" dur="500" fill="hold"/>
                                        <p:tgtEl>
                                          <p:spTgt spid="307620"/>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307662"/>
                                        </p:tgtEl>
                                        <p:attrNameLst>
                                          <p:attrName>style.visibility</p:attrName>
                                        </p:attrNameLst>
                                      </p:cBhvr>
                                      <p:to>
                                        <p:strVal val="visible"/>
                                      </p:to>
                                    </p:set>
                                    <p:anim calcmode="lin" valueType="num">
                                      <p:cBhvr>
                                        <p:cTn id="224" dur="500" fill="hold"/>
                                        <p:tgtEl>
                                          <p:spTgt spid="307662"/>
                                        </p:tgtEl>
                                        <p:attrNameLst>
                                          <p:attrName>ppt_w</p:attrName>
                                        </p:attrNameLst>
                                      </p:cBhvr>
                                      <p:tavLst>
                                        <p:tav tm="0">
                                          <p:val>
                                            <p:strVal val="(6*min(max(#ppt_w*#ppt_h,.3),1)-7.4)/-.7*#ppt_w"/>
                                          </p:val>
                                        </p:tav>
                                        <p:tav tm="100000">
                                          <p:val>
                                            <p:strVal val="#ppt_w"/>
                                          </p:val>
                                        </p:tav>
                                      </p:tavLst>
                                    </p:anim>
                                    <p:anim calcmode="lin" valueType="num">
                                      <p:cBhvr>
                                        <p:cTn id="225" dur="500" fill="hold"/>
                                        <p:tgtEl>
                                          <p:spTgt spid="307662"/>
                                        </p:tgtEl>
                                        <p:attrNameLst>
                                          <p:attrName>ppt_h</p:attrName>
                                        </p:attrNameLst>
                                      </p:cBhvr>
                                      <p:tavLst>
                                        <p:tav tm="0">
                                          <p:val>
                                            <p:strVal val="(6*min(max(#ppt_w*#ppt_h,.3),1)-7.4)/-.7*#ppt_h"/>
                                          </p:val>
                                        </p:tav>
                                        <p:tav tm="100000">
                                          <p:val>
                                            <p:strVal val="#ppt_h"/>
                                          </p:val>
                                        </p:tav>
                                      </p:tavLst>
                                    </p:anim>
                                    <p:anim calcmode="lin" valueType="num">
                                      <p:cBhvr>
                                        <p:cTn id="226" dur="500" fill="hold"/>
                                        <p:tgtEl>
                                          <p:spTgt spid="307662"/>
                                        </p:tgtEl>
                                        <p:attrNameLst>
                                          <p:attrName>ppt_x</p:attrName>
                                        </p:attrNameLst>
                                      </p:cBhvr>
                                      <p:tavLst>
                                        <p:tav tm="0">
                                          <p:val>
                                            <p:fltVal val="0.5"/>
                                          </p:val>
                                        </p:tav>
                                        <p:tav tm="100000">
                                          <p:val>
                                            <p:strVal val="#ppt_x"/>
                                          </p:val>
                                        </p:tav>
                                      </p:tavLst>
                                    </p:anim>
                                    <p:anim calcmode="lin" valueType="num">
                                      <p:cBhvr>
                                        <p:cTn id="227" dur="500" fill="hold"/>
                                        <p:tgtEl>
                                          <p:spTgt spid="307662"/>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07692"/>
                                        </p:tgtEl>
                                        <p:attrNameLst>
                                          <p:attrName>style.visibility</p:attrName>
                                        </p:attrNameLst>
                                      </p:cBhvr>
                                      <p:to>
                                        <p:strVal val="visible"/>
                                      </p:to>
                                    </p:set>
                                    <p:anim calcmode="lin" valueType="num">
                                      <p:cBhvr>
                                        <p:cTn id="231" dur="500" fill="hold"/>
                                        <p:tgtEl>
                                          <p:spTgt spid="307692"/>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07692"/>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07692"/>
                                        </p:tgtEl>
                                        <p:attrNameLst>
                                          <p:attrName>ppt_x</p:attrName>
                                        </p:attrNameLst>
                                      </p:cBhvr>
                                      <p:tavLst>
                                        <p:tav tm="0">
                                          <p:val>
                                            <p:fltVal val="0.5"/>
                                          </p:val>
                                        </p:tav>
                                        <p:tav tm="100000">
                                          <p:val>
                                            <p:strVal val="#ppt_x"/>
                                          </p:val>
                                        </p:tav>
                                      </p:tavLst>
                                    </p:anim>
                                    <p:anim calcmode="lin" valueType="num">
                                      <p:cBhvr>
                                        <p:cTn id="234" dur="500" fill="hold"/>
                                        <p:tgtEl>
                                          <p:spTgt spid="307692"/>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307605"/>
                                        </p:tgtEl>
                                        <p:attrNameLst>
                                          <p:attrName>style.visibility</p:attrName>
                                        </p:attrNameLst>
                                      </p:cBhvr>
                                      <p:to>
                                        <p:strVal val="visible"/>
                                      </p:to>
                                    </p:set>
                                    <p:anim calcmode="lin" valueType="num">
                                      <p:cBhvr>
                                        <p:cTn id="238" dur="500" fill="hold"/>
                                        <p:tgtEl>
                                          <p:spTgt spid="307605"/>
                                        </p:tgtEl>
                                        <p:attrNameLst>
                                          <p:attrName>ppt_w</p:attrName>
                                        </p:attrNameLst>
                                      </p:cBhvr>
                                      <p:tavLst>
                                        <p:tav tm="0">
                                          <p:val>
                                            <p:strVal val="(6*min(max(#ppt_w*#ppt_h,.3),1)-7.4)/-.7*#ppt_w"/>
                                          </p:val>
                                        </p:tav>
                                        <p:tav tm="100000">
                                          <p:val>
                                            <p:strVal val="#ppt_w"/>
                                          </p:val>
                                        </p:tav>
                                      </p:tavLst>
                                    </p:anim>
                                    <p:anim calcmode="lin" valueType="num">
                                      <p:cBhvr>
                                        <p:cTn id="239" dur="500" fill="hold"/>
                                        <p:tgtEl>
                                          <p:spTgt spid="307605"/>
                                        </p:tgtEl>
                                        <p:attrNameLst>
                                          <p:attrName>ppt_h</p:attrName>
                                        </p:attrNameLst>
                                      </p:cBhvr>
                                      <p:tavLst>
                                        <p:tav tm="0">
                                          <p:val>
                                            <p:strVal val="(6*min(max(#ppt_w*#ppt_h,.3),1)-7.4)/-.7*#ppt_h"/>
                                          </p:val>
                                        </p:tav>
                                        <p:tav tm="100000">
                                          <p:val>
                                            <p:strVal val="#ppt_h"/>
                                          </p:val>
                                        </p:tav>
                                      </p:tavLst>
                                    </p:anim>
                                    <p:anim calcmode="lin" valueType="num">
                                      <p:cBhvr>
                                        <p:cTn id="240" dur="500" fill="hold"/>
                                        <p:tgtEl>
                                          <p:spTgt spid="307605"/>
                                        </p:tgtEl>
                                        <p:attrNameLst>
                                          <p:attrName>ppt_x</p:attrName>
                                        </p:attrNameLst>
                                      </p:cBhvr>
                                      <p:tavLst>
                                        <p:tav tm="0">
                                          <p:val>
                                            <p:fltVal val="0.5"/>
                                          </p:val>
                                        </p:tav>
                                        <p:tav tm="100000">
                                          <p:val>
                                            <p:strVal val="#ppt_x"/>
                                          </p:val>
                                        </p:tav>
                                      </p:tavLst>
                                    </p:anim>
                                    <p:anim calcmode="lin" valueType="num">
                                      <p:cBhvr>
                                        <p:cTn id="241" dur="500" fill="hold"/>
                                        <p:tgtEl>
                                          <p:spTgt spid="307605"/>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307623"/>
                                        </p:tgtEl>
                                        <p:attrNameLst>
                                          <p:attrName>style.visibility</p:attrName>
                                        </p:attrNameLst>
                                      </p:cBhvr>
                                      <p:to>
                                        <p:strVal val="visible"/>
                                      </p:to>
                                    </p:set>
                                    <p:anim calcmode="lin" valueType="num">
                                      <p:cBhvr>
                                        <p:cTn id="245" dur="500" fill="hold"/>
                                        <p:tgtEl>
                                          <p:spTgt spid="30762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30762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307623"/>
                                        </p:tgtEl>
                                        <p:attrNameLst>
                                          <p:attrName>ppt_x</p:attrName>
                                        </p:attrNameLst>
                                      </p:cBhvr>
                                      <p:tavLst>
                                        <p:tav tm="0">
                                          <p:val>
                                            <p:fltVal val="0.5"/>
                                          </p:val>
                                        </p:tav>
                                        <p:tav tm="100000">
                                          <p:val>
                                            <p:strVal val="#ppt_x"/>
                                          </p:val>
                                        </p:tav>
                                      </p:tavLst>
                                    </p:anim>
                                    <p:anim calcmode="lin" valueType="num">
                                      <p:cBhvr>
                                        <p:cTn id="248" dur="500" fill="hold"/>
                                        <p:tgtEl>
                                          <p:spTgt spid="30762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307665"/>
                                        </p:tgtEl>
                                        <p:attrNameLst>
                                          <p:attrName>style.visibility</p:attrName>
                                        </p:attrNameLst>
                                      </p:cBhvr>
                                      <p:to>
                                        <p:strVal val="visible"/>
                                      </p:to>
                                    </p:set>
                                    <p:anim calcmode="lin" valueType="num">
                                      <p:cBhvr>
                                        <p:cTn id="252" dur="500" fill="hold"/>
                                        <p:tgtEl>
                                          <p:spTgt spid="307665"/>
                                        </p:tgtEl>
                                        <p:attrNameLst>
                                          <p:attrName>ppt_w</p:attrName>
                                        </p:attrNameLst>
                                      </p:cBhvr>
                                      <p:tavLst>
                                        <p:tav tm="0">
                                          <p:val>
                                            <p:strVal val="(6*min(max(#ppt_w*#ppt_h,.3),1)-7.4)/-.7*#ppt_w"/>
                                          </p:val>
                                        </p:tav>
                                        <p:tav tm="100000">
                                          <p:val>
                                            <p:strVal val="#ppt_w"/>
                                          </p:val>
                                        </p:tav>
                                      </p:tavLst>
                                    </p:anim>
                                    <p:anim calcmode="lin" valueType="num">
                                      <p:cBhvr>
                                        <p:cTn id="253" dur="500" fill="hold"/>
                                        <p:tgtEl>
                                          <p:spTgt spid="307665"/>
                                        </p:tgtEl>
                                        <p:attrNameLst>
                                          <p:attrName>ppt_h</p:attrName>
                                        </p:attrNameLst>
                                      </p:cBhvr>
                                      <p:tavLst>
                                        <p:tav tm="0">
                                          <p:val>
                                            <p:strVal val="(6*min(max(#ppt_w*#ppt_h,.3),1)-7.4)/-.7*#ppt_h"/>
                                          </p:val>
                                        </p:tav>
                                        <p:tav tm="100000">
                                          <p:val>
                                            <p:strVal val="#ppt_h"/>
                                          </p:val>
                                        </p:tav>
                                      </p:tavLst>
                                    </p:anim>
                                    <p:anim calcmode="lin" valueType="num">
                                      <p:cBhvr>
                                        <p:cTn id="254" dur="500" fill="hold"/>
                                        <p:tgtEl>
                                          <p:spTgt spid="307665"/>
                                        </p:tgtEl>
                                        <p:attrNameLst>
                                          <p:attrName>ppt_x</p:attrName>
                                        </p:attrNameLst>
                                      </p:cBhvr>
                                      <p:tavLst>
                                        <p:tav tm="0">
                                          <p:val>
                                            <p:fltVal val="0.5"/>
                                          </p:val>
                                        </p:tav>
                                        <p:tav tm="100000">
                                          <p:val>
                                            <p:strVal val="#ppt_x"/>
                                          </p:val>
                                        </p:tav>
                                      </p:tavLst>
                                    </p:anim>
                                    <p:anim calcmode="lin" valueType="num">
                                      <p:cBhvr>
                                        <p:cTn id="255" dur="500" fill="hold"/>
                                        <p:tgtEl>
                                          <p:spTgt spid="307665"/>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07680"/>
                                        </p:tgtEl>
                                        <p:attrNameLst>
                                          <p:attrName>style.visibility</p:attrName>
                                        </p:attrNameLst>
                                      </p:cBhvr>
                                      <p:to>
                                        <p:strVal val="visible"/>
                                      </p:to>
                                    </p:set>
                                    <p:anim calcmode="lin" valueType="num">
                                      <p:cBhvr>
                                        <p:cTn id="259" dur="500" fill="hold"/>
                                        <p:tgtEl>
                                          <p:spTgt spid="30768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0768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07680"/>
                                        </p:tgtEl>
                                        <p:attrNameLst>
                                          <p:attrName>ppt_x</p:attrName>
                                        </p:attrNameLst>
                                      </p:cBhvr>
                                      <p:tavLst>
                                        <p:tav tm="0">
                                          <p:val>
                                            <p:fltVal val="0.5"/>
                                          </p:val>
                                        </p:tav>
                                        <p:tav tm="100000">
                                          <p:val>
                                            <p:strVal val="#ppt_x"/>
                                          </p:val>
                                        </p:tav>
                                      </p:tavLst>
                                    </p:anim>
                                    <p:anim calcmode="lin" valueType="num">
                                      <p:cBhvr>
                                        <p:cTn id="262" dur="500" fill="hold"/>
                                        <p:tgtEl>
                                          <p:spTgt spid="30768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719"/>
                                        </p:tgtEl>
                                        <p:attrNameLst>
                                          <p:attrName>style.visibility</p:attrName>
                                        </p:attrNameLst>
                                      </p:cBhvr>
                                      <p:to>
                                        <p:strVal val="visible"/>
                                      </p:to>
                                    </p:set>
                                    <p:anim calcmode="lin" valueType="num">
                                      <p:cBhvr>
                                        <p:cTn id="266" dur="500" fill="hold"/>
                                        <p:tgtEl>
                                          <p:spTgt spid="307719"/>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719"/>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719"/>
                                        </p:tgtEl>
                                        <p:attrNameLst>
                                          <p:attrName>ppt_x</p:attrName>
                                        </p:attrNameLst>
                                      </p:cBhvr>
                                      <p:tavLst>
                                        <p:tav tm="0">
                                          <p:val>
                                            <p:fltVal val="0.5"/>
                                          </p:val>
                                        </p:tav>
                                        <p:tav tm="100000">
                                          <p:val>
                                            <p:strVal val="#ppt_x"/>
                                          </p:val>
                                        </p:tav>
                                      </p:tavLst>
                                    </p:anim>
                                    <p:anim calcmode="lin" valueType="num">
                                      <p:cBhvr>
                                        <p:cTn id="269" dur="500" fill="hold"/>
                                        <p:tgtEl>
                                          <p:spTgt spid="307719"/>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307608"/>
                                        </p:tgtEl>
                                        <p:attrNameLst>
                                          <p:attrName>style.visibility</p:attrName>
                                        </p:attrNameLst>
                                      </p:cBhvr>
                                      <p:to>
                                        <p:strVal val="visible"/>
                                      </p:to>
                                    </p:set>
                                    <p:anim calcmode="lin" valueType="num">
                                      <p:cBhvr>
                                        <p:cTn id="273" dur="500" fill="hold"/>
                                        <p:tgtEl>
                                          <p:spTgt spid="30760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30760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307608"/>
                                        </p:tgtEl>
                                        <p:attrNameLst>
                                          <p:attrName>ppt_x</p:attrName>
                                        </p:attrNameLst>
                                      </p:cBhvr>
                                      <p:tavLst>
                                        <p:tav tm="0">
                                          <p:val>
                                            <p:fltVal val="0.5"/>
                                          </p:val>
                                        </p:tav>
                                        <p:tav tm="100000">
                                          <p:val>
                                            <p:strVal val="#ppt_x"/>
                                          </p:val>
                                        </p:tav>
                                      </p:tavLst>
                                    </p:anim>
                                    <p:anim calcmode="lin" valueType="num">
                                      <p:cBhvr>
                                        <p:cTn id="276" dur="500" fill="hold"/>
                                        <p:tgtEl>
                                          <p:spTgt spid="30760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307626"/>
                                        </p:tgtEl>
                                        <p:attrNameLst>
                                          <p:attrName>style.visibility</p:attrName>
                                        </p:attrNameLst>
                                      </p:cBhvr>
                                      <p:to>
                                        <p:strVal val="visible"/>
                                      </p:to>
                                    </p:set>
                                    <p:anim calcmode="lin" valueType="num">
                                      <p:cBhvr>
                                        <p:cTn id="280" dur="500" fill="hold"/>
                                        <p:tgtEl>
                                          <p:spTgt spid="307626"/>
                                        </p:tgtEl>
                                        <p:attrNameLst>
                                          <p:attrName>ppt_w</p:attrName>
                                        </p:attrNameLst>
                                      </p:cBhvr>
                                      <p:tavLst>
                                        <p:tav tm="0">
                                          <p:val>
                                            <p:strVal val="(6*min(max(#ppt_w*#ppt_h,.3),1)-7.4)/-.7*#ppt_w"/>
                                          </p:val>
                                        </p:tav>
                                        <p:tav tm="100000">
                                          <p:val>
                                            <p:strVal val="#ppt_w"/>
                                          </p:val>
                                        </p:tav>
                                      </p:tavLst>
                                    </p:anim>
                                    <p:anim calcmode="lin" valueType="num">
                                      <p:cBhvr>
                                        <p:cTn id="281" dur="500" fill="hold"/>
                                        <p:tgtEl>
                                          <p:spTgt spid="307626"/>
                                        </p:tgtEl>
                                        <p:attrNameLst>
                                          <p:attrName>ppt_h</p:attrName>
                                        </p:attrNameLst>
                                      </p:cBhvr>
                                      <p:tavLst>
                                        <p:tav tm="0">
                                          <p:val>
                                            <p:strVal val="(6*min(max(#ppt_w*#ppt_h,.3),1)-7.4)/-.7*#ppt_h"/>
                                          </p:val>
                                        </p:tav>
                                        <p:tav tm="100000">
                                          <p:val>
                                            <p:strVal val="#ppt_h"/>
                                          </p:val>
                                        </p:tav>
                                      </p:tavLst>
                                    </p:anim>
                                    <p:anim calcmode="lin" valueType="num">
                                      <p:cBhvr>
                                        <p:cTn id="282" dur="500" fill="hold"/>
                                        <p:tgtEl>
                                          <p:spTgt spid="307626"/>
                                        </p:tgtEl>
                                        <p:attrNameLst>
                                          <p:attrName>ppt_x</p:attrName>
                                        </p:attrNameLst>
                                      </p:cBhvr>
                                      <p:tavLst>
                                        <p:tav tm="0">
                                          <p:val>
                                            <p:fltVal val="0.5"/>
                                          </p:val>
                                        </p:tav>
                                        <p:tav tm="100000">
                                          <p:val>
                                            <p:strVal val="#ppt_x"/>
                                          </p:val>
                                        </p:tav>
                                      </p:tavLst>
                                    </p:anim>
                                    <p:anim calcmode="lin" valueType="num">
                                      <p:cBhvr>
                                        <p:cTn id="283" dur="500" fill="hold"/>
                                        <p:tgtEl>
                                          <p:spTgt spid="307626"/>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307668"/>
                                        </p:tgtEl>
                                        <p:attrNameLst>
                                          <p:attrName>style.visibility</p:attrName>
                                        </p:attrNameLst>
                                      </p:cBhvr>
                                      <p:to>
                                        <p:strVal val="visible"/>
                                      </p:to>
                                    </p:set>
                                    <p:anim calcmode="lin" valueType="num">
                                      <p:cBhvr>
                                        <p:cTn id="287" dur="500" fill="hold"/>
                                        <p:tgtEl>
                                          <p:spTgt spid="30766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30766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307668"/>
                                        </p:tgtEl>
                                        <p:attrNameLst>
                                          <p:attrName>ppt_x</p:attrName>
                                        </p:attrNameLst>
                                      </p:cBhvr>
                                      <p:tavLst>
                                        <p:tav tm="0">
                                          <p:val>
                                            <p:fltVal val="0.5"/>
                                          </p:val>
                                        </p:tav>
                                        <p:tav tm="100000">
                                          <p:val>
                                            <p:strVal val="#ppt_x"/>
                                          </p:val>
                                        </p:tav>
                                      </p:tavLst>
                                    </p:anim>
                                    <p:anim calcmode="lin" valueType="num">
                                      <p:cBhvr>
                                        <p:cTn id="290" dur="500" fill="hold"/>
                                        <p:tgtEl>
                                          <p:spTgt spid="30766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307671"/>
                                        </p:tgtEl>
                                        <p:attrNameLst>
                                          <p:attrName>style.visibility</p:attrName>
                                        </p:attrNameLst>
                                      </p:cBhvr>
                                      <p:to>
                                        <p:strVal val="visible"/>
                                      </p:to>
                                    </p:set>
                                    <p:anim calcmode="lin" valueType="num">
                                      <p:cBhvr>
                                        <p:cTn id="294" dur="500" fill="hold"/>
                                        <p:tgtEl>
                                          <p:spTgt spid="307671"/>
                                        </p:tgtEl>
                                        <p:attrNameLst>
                                          <p:attrName>ppt_w</p:attrName>
                                        </p:attrNameLst>
                                      </p:cBhvr>
                                      <p:tavLst>
                                        <p:tav tm="0">
                                          <p:val>
                                            <p:strVal val="(6*min(max(#ppt_w*#ppt_h,.3),1)-7.4)/-.7*#ppt_w"/>
                                          </p:val>
                                        </p:tav>
                                        <p:tav tm="100000">
                                          <p:val>
                                            <p:strVal val="#ppt_w"/>
                                          </p:val>
                                        </p:tav>
                                      </p:tavLst>
                                    </p:anim>
                                    <p:anim calcmode="lin" valueType="num">
                                      <p:cBhvr>
                                        <p:cTn id="295" dur="500" fill="hold"/>
                                        <p:tgtEl>
                                          <p:spTgt spid="307671"/>
                                        </p:tgtEl>
                                        <p:attrNameLst>
                                          <p:attrName>ppt_h</p:attrName>
                                        </p:attrNameLst>
                                      </p:cBhvr>
                                      <p:tavLst>
                                        <p:tav tm="0">
                                          <p:val>
                                            <p:strVal val="(6*min(max(#ppt_w*#ppt_h,.3),1)-7.4)/-.7*#ppt_h"/>
                                          </p:val>
                                        </p:tav>
                                        <p:tav tm="100000">
                                          <p:val>
                                            <p:strVal val="#ppt_h"/>
                                          </p:val>
                                        </p:tav>
                                      </p:tavLst>
                                    </p:anim>
                                    <p:anim calcmode="lin" valueType="num">
                                      <p:cBhvr>
                                        <p:cTn id="296" dur="500" fill="hold"/>
                                        <p:tgtEl>
                                          <p:spTgt spid="307671"/>
                                        </p:tgtEl>
                                        <p:attrNameLst>
                                          <p:attrName>ppt_x</p:attrName>
                                        </p:attrNameLst>
                                      </p:cBhvr>
                                      <p:tavLst>
                                        <p:tav tm="0">
                                          <p:val>
                                            <p:fltVal val="0.5"/>
                                          </p:val>
                                        </p:tav>
                                        <p:tav tm="100000">
                                          <p:val>
                                            <p:strVal val="#ppt_x"/>
                                          </p:val>
                                        </p:tav>
                                      </p:tavLst>
                                    </p:anim>
                                    <p:anim calcmode="lin" valueType="num">
                                      <p:cBhvr>
                                        <p:cTn id="297" dur="500" fill="hold"/>
                                        <p:tgtEl>
                                          <p:spTgt spid="307671"/>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722"/>
                                        </p:tgtEl>
                                        <p:attrNameLst>
                                          <p:attrName>style.visibility</p:attrName>
                                        </p:attrNameLst>
                                      </p:cBhvr>
                                      <p:to>
                                        <p:strVal val="visible"/>
                                      </p:to>
                                    </p:set>
                                    <p:anim calcmode="lin" valueType="num">
                                      <p:cBhvr>
                                        <p:cTn id="301" dur="500" fill="hold"/>
                                        <p:tgtEl>
                                          <p:spTgt spid="307722"/>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722"/>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722"/>
                                        </p:tgtEl>
                                        <p:attrNameLst>
                                          <p:attrName>ppt_x</p:attrName>
                                        </p:attrNameLst>
                                      </p:cBhvr>
                                      <p:tavLst>
                                        <p:tav tm="0">
                                          <p:val>
                                            <p:fltVal val="0.5"/>
                                          </p:val>
                                        </p:tav>
                                        <p:tav tm="100000">
                                          <p:val>
                                            <p:strVal val="#ppt_x"/>
                                          </p:val>
                                        </p:tav>
                                      </p:tavLst>
                                    </p:anim>
                                    <p:anim calcmode="lin" valueType="num">
                                      <p:cBhvr>
                                        <p:cTn id="304" dur="500" fill="hold"/>
                                        <p:tgtEl>
                                          <p:spTgt spid="307722"/>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07686"/>
                                        </p:tgtEl>
                                        <p:attrNameLst>
                                          <p:attrName>style.visibility</p:attrName>
                                        </p:attrNameLst>
                                      </p:cBhvr>
                                      <p:to>
                                        <p:strVal val="visible"/>
                                      </p:to>
                                    </p:set>
                                    <p:anim calcmode="lin" valueType="num">
                                      <p:cBhvr>
                                        <p:cTn id="308" dur="500" fill="hold"/>
                                        <p:tgtEl>
                                          <p:spTgt spid="30768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0768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07686"/>
                                        </p:tgtEl>
                                        <p:attrNameLst>
                                          <p:attrName>ppt_x</p:attrName>
                                        </p:attrNameLst>
                                      </p:cBhvr>
                                      <p:tavLst>
                                        <p:tav tm="0">
                                          <p:val>
                                            <p:fltVal val="0.5"/>
                                          </p:val>
                                        </p:tav>
                                        <p:tav tm="100000">
                                          <p:val>
                                            <p:strVal val="#ppt_x"/>
                                          </p:val>
                                        </p:tav>
                                      </p:tavLst>
                                    </p:anim>
                                    <p:anim calcmode="lin" valueType="num">
                                      <p:cBhvr>
                                        <p:cTn id="311" dur="500" fill="hold"/>
                                        <p:tgtEl>
                                          <p:spTgt spid="30768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7674"/>
                                        </p:tgtEl>
                                        <p:attrNameLst>
                                          <p:attrName>style.visibility</p:attrName>
                                        </p:attrNameLst>
                                      </p:cBhvr>
                                      <p:to>
                                        <p:strVal val="visible"/>
                                      </p:to>
                                    </p:set>
                                    <p:anim calcmode="lin" valueType="num">
                                      <p:cBhvr>
                                        <p:cTn id="315" dur="500" fill="hold"/>
                                        <p:tgtEl>
                                          <p:spTgt spid="307674"/>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7674"/>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7674"/>
                                        </p:tgtEl>
                                        <p:attrNameLst>
                                          <p:attrName>ppt_x</p:attrName>
                                        </p:attrNameLst>
                                      </p:cBhvr>
                                      <p:tavLst>
                                        <p:tav tm="0">
                                          <p:val>
                                            <p:fltVal val="0.5"/>
                                          </p:val>
                                        </p:tav>
                                        <p:tav tm="100000">
                                          <p:val>
                                            <p:strVal val="#ppt_x"/>
                                          </p:val>
                                        </p:tav>
                                      </p:tavLst>
                                    </p:anim>
                                    <p:anim calcmode="lin" valueType="num">
                                      <p:cBhvr>
                                        <p:cTn id="318" dur="500" fill="hold"/>
                                        <p:tgtEl>
                                          <p:spTgt spid="307674"/>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07677"/>
                                        </p:tgtEl>
                                        <p:attrNameLst>
                                          <p:attrName>style.visibility</p:attrName>
                                        </p:attrNameLst>
                                      </p:cBhvr>
                                      <p:to>
                                        <p:strVal val="visible"/>
                                      </p:to>
                                    </p:set>
                                    <p:anim calcmode="lin" valueType="num">
                                      <p:cBhvr>
                                        <p:cTn id="322" dur="500" fill="hold"/>
                                        <p:tgtEl>
                                          <p:spTgt spid="307677"/>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07677"/>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07677"/>
                                        </p:tgtEl>
                                        <p:attrNameLst>
                                          <p:attrName>ppt_x</p:attrName>
                                        </p:attrNameLst>
                                      </p:cBhvr>
                                      <p:tavLst>
                                        <p:tav tm="0">
                                          <p:val>
                                            <p:fltVal val="0.5"/>
                                          </p:val>
                                        </p:tav>
                                        <p:tav tm="100000">
                                          <p:val>
                                            <p:strVal val="#ppt_x"/>
                                          </p:val>
                                        </p:tav>
                                      </p:tavLst>
                                    </p:anim>
                                    <p:anim calcmode="lin" valueType="num">
                                      <p:cBhvr>
                                        <p:cTn id="325" dur="500" fill="hold"/>
                                        <p:tgtEl>
                                          <p:spTgt spid="307677"/>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307629"/>
                                        </p:tgtEl>
                                        <p:attrNameLst>
                                          <p:attrName>style.visibility</p:attrName>
                                        </p:attrNameLst>
                                      </p:cBhvr>
                                      <p:to>
                                        <p:strVal val="visible"/>
                                      </p:to>
                                    </p:set>
                                    <p:anim calcmode="lin" valueType="num">
                                      <p:cBhvr>
                                        <p:cTn id="329" dur="500" fill="hold"/>
                                        <p:tgtEl>
                                          <p:spTgt spid="307629"/>
                                        </p:tgtEl>
                                        <p:attrNameLst>
                                          <p:attrName>ppt_w</p:attrName>
                                        </p:attrNameLst>
                                      </p:cBhvr>
                                      <p:tavLst>
                                        <p:tav tm="0">
                                          <p:val>
                                            <p:strVal val="(6*min(max(#ppt_w*#ppt_h,.3),1)-7.4)/-.7*#ppt_w"/>
                                          </p:val>
                                        </p:tav>
                                        <p:tav tm="100000">
                                          <p:val>
                                            <p:strVal val="#ppt_w"/>
                                          </p:val>
                                        </p:tav>
                                      </p:tavLst>
                                    </p:anim>
                                    <p:anim calcmode="lin" valueType="num">
                                      <p:cBhvr>
                                        <p:cTn id="330" dur="500" fill="hold"/>
                                        <p:tgtEl>
                                          <p:spTgt spid="307629"/>
                                        </p:tgtEl>
                                        <p:attrNameLst>
                                          <p:attrName>ppt_h</p:attrName>
                                        </p:attrNameLst>
                                      </p:cBhvr>
                                      <p:tavLst>
                                        <p:tav tm="0">
                                          <p:val>
                                            <p:strVal val="(6*min(max(#ppt_w*#ppt_h,.3),1)-7.4)/-.7*#ppt_h"/>
                                          </p:val>
                                        </p:tav>
                                        <p:tav tm="100000">
                                          <p:val>
                                            <p:strVal val="#ppt_h"/>
                                          </p:val>
                                        </p:tav>
                                      </p:tavLst>
                                    </p:anim>
                                    <p:anim calcmode="lin" valueType="num">
                                      <p:cBhvr>
                                        <p:cTn id="331" dur="500" fill="hold"/>
                                        <p:tgtEl>
                                          <p:spTgt spid="307629"/>
                                        </p:tgtEl>
                                        <p:attrNameLst>
                                          <p:attrName>ppt_x</p:attrName>
                                        </p:attrNameLst>
                                      </p:cBhvr>
                                      <p:tavLst>
                                        <p:tav tm="0">
                                          <p:val>
                                            <p:fltVal val="0.5"/>
                                          </p:val>
                                        </p:tav>
                                        <p:tav tm="100000">
                                          <p:val>
                                            <p:strVal val="#ppt_x"/>
                                          </p:val>
                                        </p:tav>
                                      </p:tavLst>
                                    </p:anim>
                                    <p:anim calcmode="lin" valueType="num">
                                      <p:cBhvr>
                                        <p:cTn id="332" dur="500" fill="hold"/>
                                        <p:tgtEl>
                                          <p:spTgt spid="307629"/>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9619"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39620"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39621" name="Text Box 5"/>
          <p:cNvSpPr txBox="1">
            <a:spLocks noChangeArrowheads="1"/>
          </p:cNvSpPr>
          <p:nvPr/>
        </p:nvSpPr>
        <p:spPr bwMode="auto">
          <a:xfrm>
            <a:off x="660400" y="1693863"/>
            <a:ext cx="7950200" cy="3140075"/>
          </a:xfrm>
          <a:prstGeom prst="rect">
            <a:avLst/>
          </a:prstGeom>
          <a:noFill/>
          <a:ln>
            <a:noFill/>
          </a:ln>
          <a:effectLst>
            <a:outerShdw blurRad="63500" dist="57501" dir="3723739" algn="ctr" rotWithShape="0">
              <a:srgbClr val="85FB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000" b="1" i="0">
                <a:solidFill>
                  <a:schemeClr val="bg2"/>
                </a:solidFill>
                <a:latin typeface="Comic Sans MS" charset="0"/>
                <a:cs typeface="+mn-cs"/>
              </a:rPr>
              <a:t>…ketsie puorhu shu tete…                        Ketholeshuda nousuo nuyie dzeko mharu mu mhachu kehieliewe. Derie hau nu mharhu menuo modi kepfuta!</a:t>
            </a:r>
          </a:p>
        </p:txBody>
      </p:sp>
      <p:sp>
        <p:nvSpPr>
          <p:cNvPr id="239622" name="Text Box 6"/>
          <p:cNvSpPr txBox="1">
            <a:spLocks noChangeArrowheads="1"/>
          </p:cNvSpPr>
          <p:nvPr/>
        </p:nvSpPr>
        <p:spPr bwMode="auto">
          <a:xfrm>
            <a:off x="8804275" y="6356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239632"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10</a:t>
            </a:r>
          </a:p>
        </p:txBody>
      </p:sp>
      <p:sp>
        <p:nvSpPr>
          <p:cNvPr id="239635" name="Text Box 19"/>
          <p:cNvSpPr txBox="1">
            <a:spLocks noChangeArrowheads="1"/>
          </p:cNvSpPr>
          <p:nvPr/>
        </p:nvSpPr>
        <p:spPr bwMode="auto">
          <a:xfrm>
            <a:off x="7143750" y="6284913"/>
            <a:ext cx="1525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3665" name="Text Box 19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33666" name="Text Box 194"/>
          <p:cNvSpPr txBox="1">
            <a:spLocks noChangeArrowheads="1"/>
          </p:cNvSpPr>
          <p:nvPr/>
        </p:nvSpPr>
        <p:spPr bwMode="auto">
          <a:xfrm>
            <a:off x="8867775" y="5740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33673" name="Rectangle 201"/>
          <p:cNvSpPr>
            <a:spLocks noChangeArrowheads="1"/>
          </p:cNvSpPr>
          <p:nvPr/>
        </p:nvSpPr>
        <p:spPr bwMode="auto">
          <a:xfrm>
            <a:off x="544513" y="568325"/>
            <a:ext cx="7953375" cy="5662613"/>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3670" name="Text Box 198"/>
          <p:cNvSpPr txBox="1">
            <a:spLocks noChangeArrowheads="1"/>
          </p:cNvSpPr>
          <p:nvPr/>
        </p:nvSpPr>
        <p:spPr bwMode="auto">
          <a:xfrm>
            <a:off x="1846263" y="2614613"/>
            <a:ext cx="5602287" cy="7620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400" b="1" i="0">
                <a:solidFill>
                  <a:srgbClr val="FFFF00"/>
                </a:solidFill>
                <a:latin typeface="Comic Sans MS" charset="0"/>
                <a:cs typeface="+mn-cs"/>
              </a:rPr>
              <a:t>Puoca Puola Kesouko</a:t>
            </a:r>
          </a:p>
        </p:txBody>
      </p:sp>
      <p:sp>
        <p:nvSpPr>
          <p:cNvPr id="233671" name="Text Box 199"/>
          <p:cNvSpPr txBox="1">
            <a:spLocks noChangeArrowheads="1"/>
          </p:cNvSpPr>
          <p:nvPr/>
        </p:nvSpPr>
        <p:spPr bwMode="auto">
          <a:xfrm>
            <a:off x="846138" y="3798888"/>
            <a:ext cx="7488237" cy="15557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4800" b="1" i="0">
                <a:solidFill>
                  <a:srgbClr val="FFFF00"/>
                </a:solidFill>
                <a:latin typeface="Comic Sans MS" charset="0"/>
                <a:cs typeface="+mn-cs"/>
              </a:rPr>
              <a:t>Kemesa Ruopfu Chatha PfuPesou Keshu</a:t>
            </a:r>
          </a:p>
        </p:txBody>
      </p:sp>
      <p:sp>
        <p:nvSpPr>
          <p:cNvPr id="233672" name="Text Box 200"/>
          <p:cNvSpPr txBox="1">
            <a:spLocks noChangeArrowheads="1"/>
          </p:cNvSpPr>
          <p:nvPr/>
        </p:nvSpPr>
        <p:spPr bwMode="auto">
          <a:xfrm>
            <a:off x="1020763" y="1385888"/>
            <a:ext cx="6791325" cy="8239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800" b="1" i="0">
                <a:solidFill>
                  <a:srgbClr val="FFFF00"/>
                </a:solidFill>
                <a:latin typeface="Comic Sans MS" charset="0"/>
                <a:cs typeface="+mn-cs"/>
              </a:rPr>
              <a:t>Ketholeshuda Kemeshu</a:t>
            </a:r>
          </a:p>
        </p:txBody>
      </p:sp>
      <p:sp>
        <p:nvSpPr>
          <p:cNvPr id="233677" name="Text Box 20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233678" name="Text Box 20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233686" name="Text Box 21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12</a:t>
            </a:r>
          </a:p>
        </p:txBody>
      </p:sp>
      <p:sp>
        <p:nvSpPr>
          <p:cNvPr id="233688" name="Text Box 2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46" name="Text Box 198"/>
          <p:cNvSpPr txBox="1">
            <a:spLocks noChangeArrowheads="1"/>
          </p:cNvSpPr>
          <p:nvPr/>
        </p:nvSpPr>
        <p:spPr bwMode="auto">
          <a:xfrm>
            <a:off x="2336800" y="2090738"/>
            <a:ext cx="1935163"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chemeClr val="tx1"/>
                </a:solidFill>
                <a:latin typeface="Helvetica" charset="0"/>
                <a:cs typeface="+mn-cs"/>
              </a:rPr>
              <a:t>?</a:t>
            </a:r>
          </a:p>
        </p:txBody>
      </p:sp>
      <p:pic>
        <p:nvPicPr>
          <p:cNvPr id="32770"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5828" name="Rectangle 180"/>
          <p:cNvSpPr>
            <a:spLocks noChangeArrowheads="1"/>
          </p:cNvSpPr>
          <p:nvPr/>
        </p:nvSpPr>
        <p:spPr bwMode="auto">
          <a:xfrm>
            <a:off x="538163" y="569913"/>
            <a:ext cx="7966075" cy="5657850"/>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833" name="Text Box 185"/>
          <p:cNvSpPr txBox="1">
            <a:spLocks noChangeArrowheads="1"/>
          </p:cNvSpPr>
          <p:nvPr/>
        </p:nvSpPr>
        <p:spPr bwMode="auto">
          <a:xfrm>
            <a:off x="754063" y="1570038"/>
            <a:ext cx="7550150" cy="3779837"/>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80000"/>
              </a:lnSpc>
              <a:spcBef>
                <a:spcPct val="50000"/>
              </a:spcBef>
              <a:defRPr/>
            </a:pPr>
            <a:r>
              <a:rPr lang="en-US" sz="4400" b="1" i="0">
                <a:solidFill>
                  <a:srgbClr val="FFFF00"/>
                </a:solidFill>
                <a:latin typeface="Comic Sans MS" charset="0"/>
                <a:cs typeface="+mn-cs"/>
              </a:rPr>
              <a:t>Kepenuopfu Urhakelie Dze</a:t>
            </a:r>
          </a:p>
          <a:p>
            <a:pPr>
              <a:lnSpc>
                <a:spcPct val="80000"/>
              </a:lnSpc>
              <a:spcBef>
                <a:spcPct val="50000"/>
              </a:spcBef>
              <a:defRPr/>
            </a:pPr>
            <a:r>
              <a:rPr lang="en-US" sz="4400" b="1" i="0">
                <a:solidFill>
                  <a:srgbClr val="FFFF00"/>
                </a:solidFill>
                <a:latin typeface="Comic Sans MS" charset="0"/>
                <a:cs typeface="+mn-cs"/>
              </a:rPr>
              <a:t>Abraham Mu Thiedzu Israelko</a:t>
            </a:r>
          </a:p>
          <a:p>
            <a:pPr>
              <a:lnSpc>
                <a:spcPct val="80000"/>
              </a:lnSpc>
              <a:spcBef>
                <a:spcPct val="50000"/>
              </a:spcBef>
              <a:defRPr/>
            </a:pPr>
            <a:r>
              <a:rPr lang="en-US" sz="4400" b="1" i="0">
                <a:solidFill>
                  <a:srgbClr val="FFFF00"/>
                </a:solidFill>
                <a:latin typeface="Comic Sans MS" charset="0"/>
                <a:cs typeface="+mn-cs"/>
              </a:rPr>
              <a:t>Jesu Khrista Upekie Keshu</a:t>
            </a:r>
          </a:p>
          <a:p>
            <a:pPr>
              <a:lnSpc>
                <a:spcPct val="80000"/>
              </a:lnSpc>
              <a:spcBef>
                <a:spcPct val="50000"/>
              </a:spcBef>
              <a:defRPr/>
            </a:pPr>
            <a:r>
              <a:rPr lang="en-US" sz="4400" b="1" i="0">
                <a:solidFill>
                  <a:srgbClr val="FFFF00"/>
                </a:solidFill>
                <a:latin typeface="Comic Sans MS" charset="0"/>
                <a:cs typeface="+mn-cs"/>
              </a:rPr>
              <a:t>Kehouki Penuo Kelie</a:t>
            </a:r>
          </a:p>
        </p:txBody>
      </p:sp>
      <p:sp>
        <p:nvSpPr>
          <p:cNvPr id="155836" name="Text Box 18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55838" name="Text Box 190"/>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55839" name="Text Box 191"/>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55840" name="Text Box 19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13</a:t>
            </a:r>
          </a:p>
        </p:txBody>
      </p:sp>
      <p:sp>
        <p:nvSpPr>
          <p:cNvPr id="155841" name="Text Box 193"/>
          <p:cNvSpPr txBox="1">
            <a:spLocks noChangeArrowheads="1"/>
          </p:cNvSpPr>
          <p:nvPr/>
        </p:nvSpPr>
        <p:spPr bwMode="auto">
          <a:xfrm>
            <a:off x="8793163" y="64135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155842" name="Text Box 194"/>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5</a:t>
            </a:r>
          </a:p>
        </p:txBody>
      </p:sp>
      <p:sp>
        <p:nvSpPr>
          <p:cNvPr id="155843" name="Text Box 195"/>
          <p:cNvSpPr txBox="1">
            <a:spLocks noChangeArrowheads="1"/>
          </p:cNvSpPr>
          <p:nvPr/>
        </p:nvSpPr>
        <p:spPr bwMode="auto">
          <a:xfrm>
            <a:off x="1395413" y="171450"/>
            <a:ext cx="222091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FFAF18"/>
                </a:solidFill>
                <a:latin typeface="Helvetica" charset="0"/>
                <a:cs typeface="+mn-cs"/>
              </a:rPr>
              <a:t>?</a:t>
            </a:r>
            <a:endParaRPr lang="en-US" sz="18900" b="1" i="0">
              <a:solidFill>
                <a:srgbClr val="CC1417"/>
              </a:solidFill>
              <a:latin typeface="Helvetica" charset="0"/>
              <a:cs typeface="+mn-cs"/>
            </a:endParaRPr>
          </a:p>
        </p:txBody>
      </p:sp>
      <p:sp>
        <p:nvSpPr>
          <p:cNvPr id="155844" name="Text Box 196"/>
          <p:cNvSpPr txBox="1">
            <a:spLocks noChangeArrowheads="1"/>
          </p:cNvSpPr>
          <p:nvPr/>
        </p:nvSpPr>
        <p:spPr bwMode="auto">
          <a:xfrm>
            <a:off x="3368675" y="0"/>
            <a:ext cx="24384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CC1417"/>
                </a:solidFill>
                <a:latin typeface="Helvetica" charset="0"/>
                <a:cs typeface="+mn-cs"/>
              </a:rPr>
              <a:t>?</a:t>
            </a:r>
          </a:p>
        </p:txBody>
      </p:sp>
      <p:sp>
        <p:nvSpPr>
          <p:cNvPr id="155845" name="Text Box 197"/>
          <p:cNvSpPr txBox="1">
            <a:spLocks noChangeArrowheads="1"/>
          </p:cNvSpPr>
          <p:nvPr/>
        </p:nvSpPr>
        <p:spPr bwMode="auto">
          <a:xfrm>
            <a:off x="2828925" y="3619500"/>
            <a:ext cx="269398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6C18B0"/>
                </a:solidFill>
                <a:latin typeface="Helvetica" charset="0"/>
                <a:cs typeface="+mn-cs"/>
              </a:rPr>
              <a:t>?</a:t>
            </a:r>
            <a:endParaRPr lang="en-US" sz="18900" b="1" i="0">
              <a:solidFill>
                <a:srgbClr val="CC1417"/>
              </a:solidFill>
              <a:latin typeface="Helvetica" charset="0"/>
              <a:cs typeface="+mn-cs"/>
            </a:endParaRPr>
          </a:p>
        </p:txBody>
      </p:sp>
      <p:sp>
        <p:nvSpPr>
          <p:cNvPr id="155847" name="Text Box 199"/>
          <p:cNvSpPr txBox="1">
            <a:spLocks noChangeArrowheads="1"/>
          </p:cNvSpPr>
          <p:nvPr/>
        </p:nvSpPr>
        <p:spPr bwMode="auto">
          <a:xfrm>
            <a:off x="4184650" y="1831975"/>
            <a:ext cx="20653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187534"/>
                </a:solidFill>
                <a:latin typeface="Helvetica" charset="0"/>
                <a:cs typeface="+mn-cs"/>
              </a:rPr>
              <a:t>?</a:t>
            </a:r>
          </a:p>
        </p:txBody>
      </p:sp>
      <p:sp>
        <p:nvSpPr>
          <p:cNvPr id="155848" name="Text Box 200"/>
          <p:cNvSpPr txBox="1">
            <a:spLocks noChangeArrowheads="1"/>
          </p:cNvSpPr>
          <p:nvPr/>
        </p:nvSpPr>
        <p:spPr bwMode="auto">
          <a:xfrm>
            <a:off x="668338" y="2919413"/>
            <a:ext cx="24130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CC1417"/>
                </a:solidFill>
                <a:latin typeface="Helvetica" charset="0"/>
                <a:cs typeface="+mn-cs"/>
              </a:rPr>
              <a:t>?</a:t>
            </a:r>
          </a:p>
        </p:txBody>
      </p:sp>
      <p:sp>
        <p:nvSpPr>
          <p:cNvPr id="155849" name="Text Box 201"/>
          <p:cNvSpPr txBox="1">
            <a:spLocks noChangeArrowheads="1"/>
          </p:cNvSpPr>
          <p:nvPr/>
        </p:nvSpPr>
        <p:spPr bwMode="auto">
          <a:xfrm>
            <a:off x="5927725" y="277813"/>
            <a:ext cx="2193925"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chemeClr val="accent1"/>
                </a:solidFill>
                <a:latin typeface="Helvetica" charset="0"/>
                <a:cs typeface="+mn-cs"/>
              </a:rPr>
              <a:t>?</a:t>
            </a:r>
          </a:p>
        </p:txBody>
      </p:sp>
      <p:sp>
        <p:nvSpPr>
          <p:cNvPr id="155850" name="Text Box 202"/>
          <p:cNvSpPr txBox="1">
            <a:spLocks noChangeArrowheads="1"/>
          </p:cNvSpPr>
          <p:nvPr/>
        </p:nvSpPr>
        <p:spPr bwMode="auto">
          <a:xfrm>
            <a:off x="6761163" y="2533650"/>
            <a:ext cx="159226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F06157"/>
                </a:solidFill>
                <a:latin typeface="Helvetica" charset="0"/>
                <a:cs typeface="+mn-cs"/>
              </a:rPr>
              <a:t>?</a:t>
            </a:r>
            <a:endParaRPr lang="en-US" sz="18900" b="1" i="0">
              <a:solidFill>
                <a:srgbClr val="CC1417"/>
              </a:solidFill>
              <a:latin typeface="Helvetica" charset="0"/>
              <a:cs typeface="+mn-cs"/>
            </a:endParaRPr>
          </a:p>
        </p:txBody>
      </p:sp>
      <p:sp>
        <p:nvSpPr>
          <p:cNvPr id="155851" name="Text Box 203"/>
          <p:cNvSpPr txBox="1">
            <a:spLocks noChangeArrowheads="1"/>
          </p:cNvSpPr>
          <p:nvPr/>
        </p:nvSpPr>
        <p:spPr bwMode="auto">
          <a:xfrm>
            <a:off x="5280025" y="3354388"/>
            <a:ext cx="19637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i="0">
                <a:solidFill>
                  <a:srgbClr val="1FCC16"/>
                </a:solidFill>
                <a:latin typeface="Helvetica" charset="0"/>
                <a:cs typeface="+mn-cs"/>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46" grpId="0" autoUpdateAnimBg="0"/>
      <p:bldP spid="155833" grpId="0" build="p" autoUpdateAnimBg="0"/>
      <p:bldP spid="155843" grpId="0" autoUpdateAnimBg="0"/>
      <p:bldP spid="155844" grpId="0" autoUpdateAnimBg="0"/>
      <p:bldP spid="155845"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reeform 5"/>
          <p:cNvSpPr>
            <a:spLocks/>
          </p:cNvSpPr>
          <p:nvPr/>
        </p:nvSpPr>
        <p:spPr bwMode="auto">
          <a:xfrm>
            <a:off x="7815263" y="5137150"/>
            <a:ext cx="217487" cy="242888"/>
          </a:xfrm>
          <a:custGeom>
            <a:avLst/>
            <a:gdLst>
              <a:gd name="T0" fmla="*/ 30 w 138"/>
              <a:gd name="T1" fmla="*/ 104 h 153"/>
              <a:gd name="T2" fmla="*/ 6 w 138"/>
              <a:gd name="T3" fmla="*/ 76 h 153"/>
              <a:gd name="T4" fmla="*/ 18 w 138"/>
              <a:gd name="T5" fmla="*/ 44 h 153"/>
              <a:gd name="T6" fmla="*/ 34 w 138"/>
              <a:gd name="T7" fmla="*/ 8 h 153"/>
              <a:gd name="T8" fmla="*/ 58 w 138"/>
              <a:gd name="T9" fmla="*/ 0 h 153"/>
              <a:gd name="T10" fmla="*/ 70 w 138"/>
              <a:gd name="T11" fmla="*/ 4 h 153"/>
              <a:gd name="T12" fmla="*/ 74 w 138"/>
              <a:gd name="T13" fmla="*/ 16 h 153"/>
              <a:gd name="T14" fmla="*/ 98 w 138"/>
              <a:gd name="T15" fmla="*/ 24 h 153"/>
              <a:gd name="T16" fmla="*/ 122 w 138"/>
              <a:gd name="T17" fmla="*/ 40 h 153"/>
              <a:gd name="T18" fmla="*/ 130 w 138"/>
              <a:gd name="T19" fmla="*/ 72 h 153"/>
              <a:gd name="T20" fmla="*/ 138 w 138"/>
              <a:gd name="T21" fmla="*/ 124 h 153"/>
              <a:gd name="T22" fmla="*/ 114 w 138"/>
              <a:gd name="T23" fmla="*/ 152 h 153"/>
              <a:gd name="T24" fmla="*/ 38 w 138"/>
              <a:gd name="T25" fmla="*/ 144 h 153"/>
              <a:gd name="T26" fmla="*/ 30 w 138"/>
              <a:gd name="T27"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cap="flat" cmpd="sng">
            <a:solidFill>
              <a:srgbClr val="2F303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pic>
        <p:nvPicPr>
          <p:cNvPr id="34818"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65" name="Text Box 25"/>
          <p:cNvSpPr txBox="1">
            <a:spLocks noChangeArrowheads="1"/>
          </p:cNvSpPr>
          <p:nvPr/>
        </p:nvSpPr>
        <p:spPr bwMode="auto">
          <a:xfrm>
            <a:off x="8753475" y="1047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0267" name="Text Box 27"/>
          <p:cNvSpPr txBox="1">
            <a:spLocks noChangeArrowheads="1"/>
          </p:cNvSpPr>
          <p:nvPr/>
        </p:nvSpPr>
        <p:spPr bwMode="auto">
          <a:xfrm>
            <a:off x="579438" y="1801813"/>
            <a:ext cx="7432675" cy="31115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lvl="1">
              <a:spcBef>
                <a:spcPct val="50000"/>
              </a:spcBef>
              <a:defRPr/>
            </a:pPr>
            <a:r>
              <a:rPr lang="en-US" sz="6600" b="1" i="0">
                <a:solidFill>
                  <a:srgbClr val="FFFF00"/>
                </a:solidFill>
                <a:latin typeface="Comic Sans MS" charset="0"/>
                <a:cs typeface="+mn-cs"/>
              </a:rPr>
              <a:t>Ketholeshuda Hau Pete Meho Su Chie!</a:t>
            </a:r>
          </a:p>
        </p:txBody>
      </p:sp>
      <p:sp>
        <p:nvSpPr>
          <p:cNvPr id="10268"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0269"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0270"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34975" y="1811338"/>
            <a:ext cx="8507413"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3600" i="0">
                <a:solidFill>
                  <a:srgbClr val="00FF00"/>
                </a:solidFill>
                <a:latin typeface="Helvetica" charset="0"/>
                <a:cs typeface="+mn-cs"/>
              </a:rPr>
              <a:t>•</a:t>
            </a:r>
            <a:r>
              <a:rPr lang="en-US" sz="3600" i="0">
                <a:solidFill>
                  <a:schemeClr val="tx2"/>
                </a:solidFill>
                <a:latin typeface="Helvetica" charset="0"/>
                <a:cs typeface="+mn-cs"/>
              </a:rPr>
              <a:t> </a:t>
            </a:r>
            <a:r>
              <a:rPr lang="en-US" sz="3600" i="0">
                <a:solidFill>
                  <a:srgbClr val="F6FE0A"/>
                </a:solidFill>
                <a:latin typeface="Helvetica" charset="0"/>
                <a:cs typeface="+mn-cs"/>
              </a:rPr>
              <a:t>Nyiepuo kezie thu pedekeshuko</a:t>
            </a:r>
            <a:endParaRPr lang="en-US" sz="3600" i="0">
              <a:solidFill>
                <a:srgbClr val="00FF00"/>
              </a:solidFill>
              <a:latin typeface="Helvetica" charset="0"/>
              <a:cs typeface="+mn-cs"/>
            </a:endParaRPr>
          </a:p>
        </p:txBody>
      </p:sp>
      <p:sp>
        <p:nvSpPr>
          <p:cNvPr id="11267" name="Rectangle 3"/>
          <p:cNvSpPr>
            <a:spLocks noChangeArrowheads="1"/>
          </p:cNvSpPr>
          <p:nvPr/>
        </p:nvSpPr>
        <p:spPr bwMode="auto">
          <a:xfrm>
            <a:off x="1044575" y="2409825"/>
            <a:ext cx="3567113"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i="0">
                <a:solidFill>
                  <a:srgbClr val="00FF00"/>
                </a:solidFill>
                <a:latin typeface="Helvetica" charset="0"/>
                <a:cs typeface="+mn-cs"/>
              </a:rPr>
              <a:t>•</a:t>
            </a:r>
            <a:r>
              <a:rPr lang="en-US" sz="3600" i="0">
                <a:solidFill>
                  <a:schemeClr val="tx2"/>
                </a:solidFill>
                <a:latin typeface="Helvetica" charset="0"/>
                <a:cs typeface="+mn-cs"/>
              </a:rPr>
              <a:t> </a:t>
            </a:r>
            <a:r>
              <a:rPr lang="en-US" sz="3600" i="0">
                <a:solidFill>
                  <a:srgbClr val="F6FE0A"/>
                </a:solidFill>
                <a:latin typeface="Helvetica" charset="0"/>
                <a:cs typeface="+mn-cs"/>
              </a:rPr>
              <a:t>Kriepuo Zhoruli</a:t>
            </a:r>
            <a:endParaRPr lang="en-US" sz="3600" i="0">
              <a:solidFill>
                <a:srgbClr val="00FF00"/>
              </a:solidFill>
              <a:latin typeface="Helvetica" charset="0"/>
              <a:cs typeface="+mn-cs"/>
            </a:endParaRPr>
          </a:p>
        </p:txBody>
      </p:sp>
      <p:sp>
        <p:nvSpPr>
          <p:cNvPr id="11268" name="Rectangle 4"/>
          <p:cNvSpPr>
            <a:spLocks noChangeArrowheads="1"/>
          </p:cNvSpPr>
          <p:nvPr/>
        </p:nvSpPr>
        <p:spPr bwMode="auto">
          <a:xfrm>
            <a:off x="1579563" y="3033713"/>
            <a:ext cx="7351712"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i="0">
                <a:solidFill>
                  <a:srgbClr val="00FF00"/>
                </a:solidFill>
                <a:latin typeface="Helvetica" charset="0"/>
                <a:cs typeface="+mn-cs"/>
              </a:rPr>
              <a:t>•</a:t>
            </a:r>
            <a:r>
              <a:rPr lang="en-US" sz="3600" i="0">
                <a:solidFill>
                  <a:schemeClr val="tx2"/>
                </a:solidFill>
                <a:latin typeface="Helvetica" charset="0"/>
                <a:cs typeface="+mn-cs"/>
              </a:rPr>
              <a:t> Die </a:t>
            </a:r>
            <a:r>
              <a:rPr lang="en-US" sz="3600" i="0">
                <a:solidFill>
                  <a:srgbClr val="F6FE0A"/>
                </a:solidFill>
                <a:latin typeface="Helvetica" charset="0"/>
                <a:cs typeface="+mn-cs"/>
              </a:rPr>
              <a:t>Lakh Thenie di Nyiehepengou</a:t>
            </a:r>
            <a:endParaRPr lang="en-US" sz="3600" i="0">
              <a:solidFill>
                <a:srgbClr val="00FF00"/>
              </a:solidFill>
              <a:latin typeface="Helvetica" charset="0"/>
              <a:cs typeface="+mn-cs"/>
            </a:endParaRPr>
          </a:p>
        </p:txBody>
      </p:sp>
      <p:sp>
        <p:nvSpPr>
          <p:cNvPr id="11269" name="Rectangle 5"/>
          <p:cNvSpPr>
            <a:spLocks noChangeArrowheads="1"/>
          </p:cNvSpPr>
          <p:nvPr/>
        </p:nvSpPr>
        <p:spPr bwMode="auto">
          <a:xfrm>
            <a:off x="2055813" y="3536950"/>
            <a:ext cx="6364287" cy="7588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i="0">
                <a:solidFill>
                  <a:srgbClr val="00FF00"/>
                </a:solidFill>
                <a:latin typeface="Helvetica" charset="0"/>
                <a:cs typeface="+mn-cs"/>
              </a:rPr>
              <a:t>•</a:t>
            </a:r>
            <a:r>
              <a:rPr lang="en-US" sz="3600" i="0">
                <a:solidFill>
                  <a:schemeClr val="tx2"/>
                </a:solidFill>
                <a:latin typeface="Helvetica" charset="0"/>
                <a:cs typeface="+mn-cs"/>
              </a:rPr>
              <a:t> Thuthe </a:t>
            </a:r>
            <a:r>
              <a:rPr lang="en-US" sz="3600" i="0">
                <a:solidFill>
                  <a:srgbClr val="F6FE0A"/>
                </a:solidFill>
                <a:latin typeface="Helvetica" charset="0"/>
                <a:cs typeface="+mn-cs"/>
              </a:rPr>
              <a:t>Nyiepuo di Kriekenie</a:t>
            </a:r>
            <a:r>
              <a:rPr lang="en-US" sz="4400" i="0">
                <a:solidFill>
                  <a:srgbClr val="F6FE0A"/>
                </a:solidFill>
                <a:latin typeface="Helvetica" charset="0"/>
                <a:cs typeface="+mn-cs"/>
              </a:rPr>
              <a:t> </a:t>
            </a:r>
            <a:endParaRPr lang="en-US" sz="4400" i="0">
              <a:solidFill>
                <a:srgbClr val="00FF00"/>
              </a:solidFill>
              <a:latin typeface="Helvetica" charset="0"/>
              <a:cs typeface="+mn-cs"/>
            </a:endParaRPr>
          </a:p>
        </p:txBody>
      </p:sp>
      <p:sp>
        <p:nvSpPr>
          <p:cNvPr id="11270" name="Rectangle 6"/>
          <p:cNvSpPr>
            <a:spLocks noChangeArrowheads="1"/>
          </p:cNvSpPr>
          <p:nvPr/>
        </p:nvSpPr>
        <p:spPr bwMode="auto">
          <a:xfrm>
            <a:off x="2595563" y="4222750"/>
            <a:ext cx="4684712"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i="0">
                <a:solidFill>
                  <a:srgbClr val="00FF00"/>
                </a:solidFill>
                <a:latin typeface="Helvetica" charset="0"/>
                <a:cs typeface="+mn-cs"/>
              </a:rPr>
              <a:t>•</a:t>
            </a:r>
            <a:r>
              <a:rPr lang="en-US" sz="3600" i="0">
                <a:solidFill>
                  <a:schemeClr val="tx2"/>
                </a:solidFill>
                <a:latin typeface="Helvetica" charset="0"/>
                <a:cs typeface="+mn-cs"/>
              </a:rPr>
              <a:t> </a:t>
            </a:r>
            <a:r>
              <a:rPr lang="en-US" sz="3600" i="0">
                <a:solidFill>
                  <a:srgbClr val="F6FE0A"/>
                </a:solidFill>
                <a:latin typeface="Helvetica" charset="0"/>
                <a:cs typeface="+mn-cs"/>
              </a:rPr>
              <a:t>Kesokhu Nyieserpuo</a:t>
            </a:r>
            <a:endParaRPr lang="en-US" sz="3600" i="0">
              <a:solidFill>
                <a:srgbClr val="00FF00"/>
              </a:solidFill>
              <a:latin typeface="Helvetica" charset="0"/>
              <a:cs typeface="+mn-cs"/>
            </a:endParaRPr>
          </a:p>
        </p:txBody>
      </p:sp>
      <p:sp>
        <p:nvSpPr>
          <p:cNvPr id="11271" name="Rectangle 7"/>
          <p:cNvSpPr>
            <a:spLocks noChangeArrowheads="1"/>
          </p:cNvSpPr>
          <p:nvPr/>
        </p:nvSpPr>
        <p:spPr bwMode="auto">
          <a:xfrm>
            <a:off x="3071813" y="4832350"/>
            <a:ext cx="5802312" cy="11874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i="0">
                <a:solidFill>
                  <a:srgbClr val="00FF00"/>
                </a:solidFill>
                <a:latin typeface="Helvetica" charset="0"/>
                <a:cs typeface="+mn-cs"/>
              </a:rPr>
              <a:t>•</a:t>
            </a:r>
            <a:r>
              <a:rPr lang="en-US" sz="3600" i="0">
                <a:solidFill>
                  <a:schemeClr val="tx2"/>
                </a:solidFill>
                <a:latin typeface="Helvetica" charset="0"/>
                <a:cs typeface="+mn-cs"/>
              </a:rPr>
              <a:t> </a:t>
            </a:r>
            <a:r>
              <a:rPr lang="en-US" sz="3600" i="0">
                <a:solidFill>
                  <a:srgbClr val="F6FE0A"/>
                </a:solidFill>
                <a:latin typeface="Helvetica" charset="0"/>
                <a:cs typeface="+mn-cs"/>
              </a:rPr>
              <a:t>Puphralekelho Thushu mu</a:t>
            </a:r>
          </a:p>
          <a:p>
            <a:pPr algn="l">
              <a:defRPr/>
            </a:pPr>
            <a:r>
              <a:rPr lang="en-US" sz="3600" i="0">
                <a:solidFill>
                  <a:srgbClr val="F6FE0A"/>
                </a:solidFill>
                <a:latin typeface="Helvetica" charset="0"/>
                <a:cs typeface="+mn-cs"/>
              </a:rPr>
              <a:t>	 Vatsha Piezhu</a:t>
            </a:r>
            <a:endParaRPr lang="en-US" sz="3600" i="0">
              <a:solidFill>
                <a:srgbClr val="99FF99"/>
              </a:solidFill>
              <a:latin typeface="Helvetica" charset="0"/>
              <a:cs typeface="+mn-cs"/>
            </a:endParaRPr>
          </a:p>
        </p:txBody>
      </p:sp>
      <p:sp>
        <p:nvSpPr>
          <p:cNvPr id="11272" name="Rectangle 8"/>
          <p:cNvSpPr>
            <a:spLocks noChangeArrowheads="1"/>
          </p:cNvSpPr>
          <p:nvPr/>
        </p:nvSpPr>
        <p:spPr bwMode="auto">
          <a:xfrm>
            <a:off x="481013" y="527050"/>
            <a:ext cx="8054975" cy="10033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3600" i="0">
                <a:solidFill>
                  <a:srgbClr val="F6FE0A"/>
                </a:solidFill>
                <a:latin typeface="Helvetica" charset="0"/>
                <a:cs typeface="+mn-cs"/>
              </a:rPr>
              <a:t>kebvu kebou kechu </a:t>
            </a:r>
            <a:r>
              <a:rPr lang="en-US" sz="3600">
                <a:solidFill>
                  <a:srgbClr val="F6FE0A"/>
                </a:solidFill>
                <a:latin typeface="Helvetica" charset="0"/>
                <a:cs typeface="+mn-cs"/>
              </a:rPr>
              <a:t>haula </a:t>
            </a:r>
            <a:r>
              <a:rPr lang="en-US" sz="3600" i="0">
                <a:solidFill>
                  <a:srgbClr val="F6FE0A"/>
                </a:solidFill>
                <a:latin typeface="Helvetica" charset="0"/>
                <a:cs typeface="+mn-cs"/>
              </a:rPr>
              <a:t>sierta!</a:t>
            </a:r>
            <a:endParaRPr lang="en-US" sz="3200" i="0">
              <a:solidFill>
                <a:srgbClr val="F6FE0A"/>
              </a:solidFill>
              <a:latin typeface="Helvetica" charset="0"/>
              <a:cs typeface="+mn-cs"/>
            </a:endParaRPr>
          </a:p>
          <a:p>
            <a:pPr algn="l">
              <a:defRPr/>
            </a:pPr>
            <a:endParaRPr lang="en-US" sz="2400" b="1">
              <a:solidFill>
                <a:srgbClr val="7FFF00"/>
              </a:solidFill>
              <a:latin typeface="Helvetica" charset="0"/>
              <a:cs typeface="+mn-cs"/>
            </a:endParaRPr>
          </a:p>
        </p:txBody>
      </p:sp>
      <p:sp>
        <p:nvSpPr>
          <p:cNvPr id="11273" name="Text Box 9"/>
          <p:cNvSpPr txBox="1">
            <a:spLocks noChangeArrowheads="1"/>
          </p:cNvSpPr>
          <p:nvPr/>
        </p:nvSpPr>
        <p:spPr bwMode="auto">
          <a:xfrm>
            <a:off x="511175" y="1219200"/>
            <a:ext cx="8270875" cy="641350"/>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2800">
                <a:solidFill>
                  <a:srgbClr val="99FF99"/>
                </a:solidFill>
                <a:latin typeface="Helvetica" charset="0"/>
                <a:cs typeface="+mn-cs"/>
              </a:rPr>
              <a:t> </a:t>
            </a:r>
            <a:r>
              <a:rPr lang="en-US" sz="3600" b="1">
                <a:solidFill>
                  <a:srgbClr val="99FF99"/>
                </a:solidFill>
                <a:latin typeface="Helvetica" charset="0"/>
                <a:cs typeface="+mn-cs"/>
              </a:rPr>
              <a:t>HAU MHAKEBOU KEBVU PEZHASE!</a:t>
            </a:r>
          </a:p>
        </p:txBody>
      </p:sp>
      <p:sp>
        <p:nvSpPr>
          <p:cNvPr id="11277"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1279"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1280"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1281"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15</a:t>
            </a:r>
          </a:p>
        </p:txBody>
      </p:sp>
      <p:sp>
        <p:nvSpPr>
          <p:cNvPr id="11283" name="Text Box 19"/>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692275" y="1428750"/>
          <a:ext cx="5743575" cy="4095750"/>
        </p:xfrm>
        <a:graphic>
          <a:graphicData uri="http://schemas.openxmlformats.org/presentationml/2006/ole">
            <mc:AlternateContent xmlns:mc="http://schemas.openxmlformats.org/markup-compatibility/2006">
              <mc:Choice xmlns:v="urn:schemas-microsoft-com:vml" Requires="v">
                <p:oleObj spid="_x0000_s38930"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903288" y="2833688"/>
            <a:ext cx="342582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i="0">
                <a:solidFill>
                  <a:srgbClr val="00FF00"/>
                </a:solidFill>
                <a:latin typeface="Times" charset="0"/>
                <a:cs typeface="+mn-cs"/>
              </a:rPr>
              <a:t>LESHUDAKO</a:t>
            </a:r>
          </a:p>
        </p:txBody>
      </p:sp>
      <p:sp>
        <p:nvSpPr>
          <p:cNvPr id="62468" name="Rectangle 4"/>
          <p:cNvSpPr>
            <a:spLocks noChangeArrowheads="1"/>
          </p:cNvSpPr>
          <p:nvPr/>
        </p:nvSpPr>
        <p:spPr bwMode="auto">
          <a:xfrm rot="360000">
            <a:off x="706438" y="3781425"/>
            <a:ext cx="3087687"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i="0">
                <a:solidFill>
                  <a:srgbClr val="00FF00"/>
                </a:solidFill>
                <a:latin typeface="Times" charset="0"/>
                <a:cs typeface="+mn-cs"/>
              </a:rPr>
              <a:t>THEMIAKO</a:t>
            </a:r>
          </a:p>
        </p:txBody>
      </p:sp>
      <p:sp>
        <p:nvSpPr>
          <p:cNvPr id="62469" name="Rectangle 5"/>
          <p:cNvSpPr>
            <a:spLocks noChangeArrowheads="1"/>
          </p:cNvSpPr>
          <p:nvPr/>
        </p:nvSpPr>
        <p:spPr bwMode="auto">
          <a:xfrm rot="20700000">
            <a:off x="5422900" y="4460875"/>
            <a:ext cx="3652838"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4000" b="1" i="0">
                <a:solidFill>
                  <a:srgbClr val="00FF00"/>
                </a:solidFill>
                <a:latin typeface="Times" charset="0"/>
                <a:cs typeface="+mn-cs"/>
              </a:rPr>
              <a:t>TEISOZHAKO</a:t>
            </a:r>
          </a:p>
        </p:txBody>
      </p:sp>
      <p:sp>
        <p:nvSpPr>
          <p:cNvPr id="62470" name="Rectangle 6"/>
          <p:cNvSpPr>
            <a:spLocks noChangeArrowheads="1"/>
          </p:cNvSpPr>
          <p:nvPr/>
        </p:nvSpPr>
        <p:spPr bwMode="auto">
          <a:xfrm rot="20340000">
            <a:off x="354013" y="1230313"/>
            <a:ext cx="4752975"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0">
                <a:solidFill>
                  <a:srgbClr val="F6FE0A"/>
                </a:solidFill>
                <a:latin typeface="Times" charset="0"/>
                <a:cs typeface="+mn-cs"/>
              </a:rPr>
              <a:t>SUPUO HAU PUSHU</a:t>
            </a:r>
            <a:r>
              <a:rPr lang="en-US" sz="3600" b="1" i="0">
                <a:solidFill>
                  <a:srgbClr val="FAFD00"/>
                </a:solidFill>
                <a:latin typeface="Times" charset="0"/>
                <a:cs typeface="+mn-cs"/>
              </a:rPr>
              <a:t>?</a:t>
            </a:r>
          </a:p>
        </p:txBody>
      </p:sp>
      <p:sp>
        <p:nvSpPr>
          <p:cNvPr id="62471" name="Rectangle 7"/>
          <p:cNvSpPr>
            <a:spLocks noChangeArrowheads="1"/>
          </p:cNvSpPr>
          <p:nvPr/>
        </p:nvSpPr>
        <p:spPr bwMode="auto">
          <a:xfrm rot="1080000">
            <a:off x="5084763" y="2925763"/>
            <a:ext cx="37496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4000" b="1" i="0">
                <a:solidFill>
                  <a:srgbClr val="00FF00"/>
                </a:solidFill>
                <a:latin typeface="Times" charset="0"/>
                <a:cs typeface="+mn-cs"/>
              </a:rPr>
              <a:t>KEDIPUOLA?</a:t>
            </a:r>
          </a:p>
        </p:txBody>
      </p:sp>
      <p:sp>
        <p:nvSpPr>
          <p:cNvPr id="62472" name="Rectangle 8"/>
          <p:cNvSpPr>
            <a:spLocks noChangeArrowheads="1"/>
          </p:cNvSpPr>
          <p:nvPr/>
        </p:nvSpPr>
        <p:spPr bwMode="auto">
          <a:xfrm rot="2039674">
            <a:off x="4606925" y="1565275"/>
            <a:ext cx="4905375"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0">
                <a:solidFill>
                  <a:srgbClr val="F6FE0A"/>
                </a:solidFill>
                <a:latin typeface="Times" charset="0"/>
                <a:cs typeface="+mn-cs"/>
              </a:rPr>
              <a:t>SUPUO HAU CHUGA?</a:t>
            </a:r>
          </a:p>
        </p:txBody>
      </p:sp>
      <p:sp>
        <p:nvSpPr>
          <p:cNvPr id="62473" name="Rectangle 9"/>
          <p:cNvSpPr>
            <a:spLocks noChangeArrowheads="1"/>
          </p:cNvSpPr>
          <p:nvPr/>
        </p:nvSpPr>
        <p:spPr bwMode="auto">
          <a:xfrm rot="360000">
            <a:off x="385763" y="5387975"/>
            <a:ext cx="9423400"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3600" b="1" i="0">
                <a:solidFill>
                  <a:srgbClr val="00FF00"/>
                </a:solidFill>
                <a:latin typeface="Times" charset="0"/>
                <a:cs typeface="+mn-cs"/>
              </a:rPr>
              <a:t>SUPUO MU KEDIPUO ZE KEMHIEGA?</a:t>
            </a:r>
          </a:p>
        </p:txBody>
      </p:sp>
      <p:sp>
        <p:nvSpPr>
          <p:cNvPr id="62478" name="Text Box 14"/>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62480" name="Text Box 16"/>
          <p:cNvSpPr txBox="1">
            <a:spLocks noChangeArrowheads="1"/>
          </p:cNvSpPr>
          <p:nvPr/>
        </p:nvSpPr>
        <p:spPr bwMode="auto">
          <a:xfrm>
            <a:off x="8832850" y="63849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62481" name="Text Box 17"/>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6248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16</a:t>
            </a:r>
          </a:p>
        </p:txBody>
      </p:sp>
      <p:sp>
        <p:nvSpPr>
          <p:cNvPr id="62483" name="Text Box 19"/>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p:cNvGraphicFramePr>
          <p:nvPr/>
        </p:nvGraphicFramePr>
        <p:xfrm>
          <a:off x="2032000" y="1428750"/>
          <a:ext cx="5743575" cy="4095750"/>
        </p:xfrm>
        <a:graphic>
          <a:graphicData uri="http://schemas.openxmlformats.org/presentationml/2006/ole">
            <mc:AlternateContent xmlns:mc="http://schemas.openxmlformats.org/markup-compatibility/2006">
              <mc:Choice xmlns:v="urn:schemas-microsoft-com:vml" Requires="v">
                <p:oleObj spid="_x0000_s40979"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21" name="Rectangle 17"/>
          <p:cNvSpPr>
            <a:spLocks noChangeArrowheads="1"/>
          </p:cNvSpPr>
          <p:nvPr/>
        </p:nvSpPr>
        <p:spPr bwMode="auto">
          <a:xfrm rot="1920000">
            <a:off x="4464050" y="1350963"/>
            <a:ext cx="5006975" cy="12477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0">
                <a:solidFill>
                  <a:schemeClr val="accent1"/>
                </a:solidFill>
                <a:cs typeface="+mn-cs"/>
              </a:rPr>
              <a:t>SUPUO HAU CHUGA?</a:t>
            </a:r>
          </a:p>
          <a:p>
            <a:pPr algn="l">
              <a:defRPr/>
            </a:pPr>
            <a:endParaRPr lang="en-US" sz="4000" b="1" i="0">
              <a:solidFill>
                <a:schemeClr val="accent1"/>
              </a:solidFill>
              <a:latin typeface="Times" charset="0"/>
              <a:cs typeface="+mn-cs"/>
            </a:endParaRPr>
          </a:p>
        </p:txBody>
      </p:sp>
      <p:sp>
        <p:nvSpPr>
          <p:cNvPr id="123907" name="Rectangle 3"/>
          <p:cNvSpPr>
            <a:spLocks noChangeArrowheads="1"/>
          </p:cNvSpPr>
          <p:nvPr/>
        </p:nvSpPr>
        <p:spPr bwMode="auto">
          <a:xfrm rot="900000">
            <a:off x="695325" y="2713038"/>
            <a:ext cx="3076575"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0">
                <a:solidFill>
                  <a:schemeClr val="accent1"/>
                </a:solidFill>
                <a:cs typeface="+mn-cs"/>
              </a:rPr>
              <a:t>LESHUDAKO</a:t>
            </a:r>
          </a:p>
        </p:txBody>
      </p:sp>
      <p:sp>
        <p:nvSpPr>
          <p:cNvPr id="123908" name="Rectangle 4"/>
          <p:cNvSpPr>
            <a:spLocks noChangeArrowheads="1"/>
          </p:cNvSpPr>
          <p:nvPr/>
        </p:nvSpPr>
        <p:spPr bwMode="auto">
          <a:xfrm rot="360000">
            <a:off x="706438" y="3771900"/>
            <a:ext cx="28892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i="0">
                <a:solidFill>
                  <a:schemeClr val="accent1"/>
                </a:solidFill>
                <a:cs typeface="+mn-cs"/>
              </a:rPr>
              <a:t>THEMIAKO</a:t>
            </a:r>
          </a:p>
        </p:txBody>
      </p:sp>
      <p:sp>
        <p:nvSpPr>
          <p:cNvPr id="123909" name="Rectangle 5"/>
          <p:cNvSpPr>
            <a:spLocks noChangeArrowheads="1"/>
          </p:cNvSpPr>
          <p:nvPr/>
        </p:nvSpPr>
        <p:spPr bwMode="auto">
          <a:xfrm rot="20700000">
            <a:off x="5759450" y="4425950"/>
            <a:ext cx="2833688"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i="0">
                <a:solidFill>
                  <a:schemeClr val="accent1"/>
                </a:solidFill>
                <a:latin typeface="Times" charset="0"/>
                <a:cs typeface="+mn-cs"/>
              </a:rPr>
              <a:t>TEISOZHA</a:t>
            </a:r>
          </a:p>
        </p:txBody>
      </p:sp>
      <p:sp>
        <p:nvSpPr>
          <p:cNvPr id="123910" name="Rectangle 6"/>
          <p:cNvSpPr>
            <a:spLocks noChangeArrowheads="1"/>
          </p:cNvSpPr>
          <p:nvPr/>
        </p:nvSpPr>
        <p:spPr bwMode="auto">
          <a:xfrm rot="20340000">
            <a:off x="363538" y="1082675"/>
            <a:ext cx="4930775"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0">
                <a:solidFill>
                  <a:schemeClr val="accent1"/>
                </a:solidFill>
                <a:cs typeface="+mn-cs"/>
              </a:rPr>
              <a:t>SUPUO HAU PUSHU?</a:t>
            </a:r>
          </a:p>
        </p:txBody>
      </p:sp>
      <p:sp>
        <p:nvSpPr>
          <p:cNvPr id="123911" name="Rectangle 7"/>
          <p:cNvSpPr>
            <a:spLocks noChangeArrowheads="1"/>
          </p:cNvSpPr>
          <p:nvPr/>
        </p:nvSpPr>
        <p:spPr bwMode="auto">
          <a:xfrm rot="1080000">
            <a:off x="5559425" y="3079750"/>
            <a:ext cx="3152775" cy="12477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0">
                <a:solidFill>
                  <a:schemeClr val="accent1"/>
                </a:solidFill>
                <a:cs typeface="+mn-cs"/>
              </a:rPr>
              <a:t>KEDIPUOLA?</a:t>
            </a:r>
          </a:p>
          <a:p>
            <a:pPr algn="l">
              <a:defRPr/>
            </a:pPr>
            <a:endParaRPr lang="en-US" sz="4000" b="1" i="0">
              <a:solidFill>
                <a:schemeClr val="accent1"/>
              </a:solidFill>
              <a:latin typeface="Times" charset="0"/>
              <a:cs typeface="+mn-cs"/>
            </a:endParaRPr>
          </a:p>
        </p:txBody>
      </p:sp>
      <p:sp>
        <p:nvSpPr>
          <p:cNvPr id="123913" name="Rectangle 9"/>
          <p:cNvSpPr>
            <a:spLocks noChangeArrowheads="1"/>
          </p:cNvSpPr>
          <p:nvPr/>
        </p:nvSpPr>
        <p:spPr bwMode="auto">
          <a:xfrm rot="360000">
            <a:off x="344488" y="5584825"/>
            <a:ext cx="9423400"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3600" b="1" i="0">
                <a:solidFill>
                  <a:schemeClr val="accent1"/>
                </a:solidFill>
                <a:cs typeface="+mn-cs"/>
              </a:rPr>
              <a:t>SUPUO MU KEDIPUO ZE KEMHIEGA?</a:t>
            </a:r>
          </a:p>
        </p:txBody>
      </p:sp>
      <p:sp>
        <p:nvSpPr>
          <p:cNvPr id="123915" name="WordArt 11"/>
          <p:cNvSpPr>
            <a:spLocks noChangeArrowheads="1" noChangeShapeType="1" noTextEdit="1"/>
          </p:cNvSpPr>
          <p:nvPr/>
        </p:nvSpPr>
        <p:spPr bwMode="auto">
          <a:xfrm rot="-409110">
            <a:off x="515938" y="739775"/>
            <a:ext cx="7600950" cy="563086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E3E02"/>
                    </a:gs>
                    <a:gs pos="100000">
                      <a:srgbClr val="FFE701"/>
                    </a:gs>
                  </a:gsLst>
                  <a:lin ang="16560000" scaled="1"/>
                </a:gradFill>
                <a:latin typeface="Impact"/>
                <a:ea typeface="Impact"/>
                <a:cs typeface="Impact"/>
              </a:rPr>
              <a:t>KEKHROUHI SUCHIE!</a:t>
            </a:r>
          </a:p>
        </p:txBody>
      </p:sp>
      <p:sp>
        <p:nvSpPr>
          <p:cNvPr id="123916"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23918" name="Text Box 14"/>
          <p:cNvSpPr txBox="1">
            <a:spLocks noChangeArrowheads="1"/>
          </p:cNvSpPr>
          <p:nvPr/>
        </p:nvSpPr>
        <p:spPr bwMode="auto">
          <a:xfrm>
            <a:off x="8797925" y="640715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23919"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2392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17</a:t>
            </a:r>
          </a:p>
        </p:txBody>
      </p:sp>
      <p:sp>
        <p:nvSpPr>
          <p:cNvPr id="123923" name="WordArt 19"/>
          <p:cNvSpPr>
            <a:spLocks noChangeArrowheads="1" noChangeShapeType="1" noTextEdit="1"/>
          </p:cNvSpPr>
          <p:nvPr/>
        </p:nvSpPr>
        <p:spPr bwMode="auto">
          <a:xfrm rot="-409110">
            <a:off x="515938" y="727075"/>
            <a:ext cx="7600950" cy="563086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E3E02"/>
                    </a:gs>
                    <a:gs pos="100000">
                      <a:srgbClr val="FFE701"/>
                    </a:gs>
                  </a:gsLst>
                  <a:lin ang="16560000" scaled="1"/>
                </a:gradFill>
                <a:latin typeface="Impact"/>
                <a:ea typeface="Impact"/>
                <a:cs typeface="Impact"/>
              </a:rPr>
              <a:t>KEKHROUHI SUCHIE!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100"/>
                            </p:stCondLst>
                            <p:childTnLst>
                              <p:par>
                                <p:cTn id="10" presetID="7" presetClass="entr" presetSubtype="4" fill="hold" grpId="0" nodeType="afterEffect">
                                  <p:stCondLst>
                                    <p:cond delay="100"/>
                                  </p:stCondLst>
                                  <p:childTnLst>
                                    <p:set>
                                      <p:cBhvr>
                                        <p:cTn id="11" dur="1" fill="hold">
                                          <p:stCondLst>
                                            <p:cond delay="0"/>
                                          </p:stCondLst>
                                        </p:cTn>
                                        <p:tgtEl>
                                          <p:spTgt spid="123923"/>
                                        </p:tgtEl>
                                        <p:attrNameLst>
                                          <p:attrName>style.visibility</p:attrName>
                                        </p:attrNameLst>
                                      </p:cBhvr>
                                      <p:to>
                                        <p:strVal val="visible"/>
                                      </p:to>
                                    </p:set>
                                    <p:anim calcmode="lin" valueType="num">
                                      <p:cBhvr additive="base">
                                        <p:cTn id="12" dur="5000" fill="hold"/>
                                        <p:tgtEl>
                                          <p:spTgt spid="123923"/>
                                        </p:tgtEl>
                                        <p:attrNameLst>
                                          <p:attrName>ppt_x</p:attrName>
                                        </p:attrNameLst>
                                      </p:cBhvr>
                                      <p:tavLst>
                                        <p:tav tm="0">
                                          <p:val>
                                            <p:strVal val="#ppt_x"/>
                                          </p:val>
                                        </p:tav>
                                        <p:tav tm="100000">
                                          <p:val>
                                            <p:strVal val="#ppt_x"/>
                                          </p:val>
                                        </p:tav>
                                      </p:tavLst>
                                    </p:anim>
                                    <p:anim calcmode="lin" valueType="num">
                                      <p:cBhvr additive="base">
                                        <p:cTn id="13" dur="5000" fill="hold"/>
                                        <p:tgtEl>
                                          <p:spTgt spid="1239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P spid="1239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8" name="Rectangle 14"/>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0243"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180247" name="Text Box 23"/>
          <p:cNvSpPr txBox="1">
            <a:spLocks noChangeArrowheads="1"/>
          </p:cNvSpPr>
          <p:nvPr/>
        </p:nvSpPr>
        <p:spPr bwMode="auto">
          <a:xfrm>
            <a:off x="3462338" y="1754188"/>
            <a:ext cx="46355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2800" b="1" i="0">
                <a:solidFill>
                  <a:srgbClr val="FFEA18"/>
                </a:solidFill>
                <a:cs typeface="+mn-cs"/>
              </a:rPr>
              <a:t>NPezieri Kepfenyii Suchie…                    KEPETHA BA CH</a:t>
            </a:r>
            <a:r>
              <a:rPr lang="en-US" sz="2800" b="1" i="0">
                <a:solidFill>
                  <a:srgbClr val="FFEA18"/>
                </a:solidFill>
                <a:cs typeface="Arial" charset="0"/>
              </a:rPr>
              <a:t>U </a:t>
            </a:r>
            <a:r>
              <a:rPr lang="en-US" sz="2800" b="1" i="0">
                <a:solidFill>
                  <a:srgbClr val="FFEA18"/>
                </a:solidFill>
                <a:cs typeface="+mn-cs"/>
              </a:rPr>
              <a:t>KI , MHAKEBOU KECH</a:t>
            </a:r>
            <a:r>
              <a:rPr lang="en-US" sz="2800" b="1" i="0">
                <a:solidFill>
                  <a:srgbClr val="FFEA18"/>
                </a:solidFill>
                <a:cs typeface="Arial" charset="0"/>
              </a:rPr>
              <a:t>U</a:t>
            </a:r>
            <a:r>
              <a:rPr lang="en-US" sz="2800" b="1" i="0">
                <a:solidFill>
                  <a:srgbClr val="FFEA18"/>
                </a:solidFill>
                <a:cs typeface="+mn-cs"/>
              </a:rPr>
              <a:t> VIENGAKO SEHIECIE. </a:t>
            </a:r>
          </a:p>
          <a:p>
            <a:pPr>
              <a:spcBef>
                <a:spcPct val="50000"/>
              </a:spcBef>
              <a:defRPr/>
            </a:pPr>
            <a:r>
              <a:rPr lang="en-US" sz="2800" b="1" i="0">
                <a:solidFill>
                  <a:srgbClr val="FFEA18"/>
                </a:solidFill>
                <a:cs typeface="+mn-cs"/>
              </a:rPr>
              <a:t>SIRO NZEMIAKO NPEZEIT</a:t>
            </a:r>
            <a:r>
              <a:rPr lang="en-US" sz="2800" b="1" i="0">
                <a:solidFill>
                  <a:srgbClr val="FFEA18"/>
                </a:solidFill>
                <a:cs typeface="Arial" charset="0"/>
              </a:rPr>
              <a:t>UO</a:t>
            </a:r>
          </a:p>
        </p:txBody>
      </p:sp>
      <p:grpSp>
        <p:nvGrpSpPr>
          <p:cNvPr id="180251" name="Group 27"/>
          <p:cNvGrpSpPr>
            <a:grpSpLocks/>
          </p:cNvGrpSpPr>
          <p:nvPr/>
        </p:nvGrpSpPr>
        <p:grpSpPr bwMode="auto">
          <a:xfrm>
            <a:off x="460375" y="1735138"/>
            <a:ext cx="2792413" cy="2836862"/>
            <a:chOff x="258" y="850"/>
            <a:chExt cx="1759" cy="1787"/>
          </a:xfrm>
        </p:grpSpPr>
        <p:pic>
          <p:nvPicPr>
            <p:cNvPr id="615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50" name="Line 26"/>
            <p:cNvSpPr>
              <a:spLocks noChangeShapeType="1"/>
            </p:cNvSpPr>
            <p:nvPr/>
          </p:nvSpPr>
          <p:spPr bwMode="auto">
            <a:xfrm>
              <a:off x="945" y="1074"/>
              <a:ext cx="186" cy="53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0254" name="Rectangle 30"/>
          <p:cNvSpPr>
            <a:spLocks noChangeArrowheads="1"/>
          </p:cNvSpPr>
          <p:nvPr/>
        </p:nvSpPr>
        <p:spPr bwMode="auto">
          <a:xfrm>
            <a:off x="7621588" y="6526213"/>
            <a:ext cx="658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180255" name="Rectangle 31"/>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01</a:t>
            </a:r>
          </a:p>
        </p:txBody>
      </p:sp>
      <p:sp>
        <p:nvSpPr>
          <p:cNvPr id="180256" name="Text Box 32"/>
          <p:cNvSpPr txBox="1">
            <a:spLocks noChangeArrowheads="1"/>
          </p:cNvSpPr>
          <p:nvPr/>
        </p:nvSpPr>
        <p:spPr bwMode="auto">
          <a:xfrm>
            <a:off x="8721725" y="640397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0251"/>
                                        </p:tgtEl>
                                        <p:attrNameLst>
                                          <p:attrName>style.visibility</p:attrName>
                                        </p:attrNameLst>
                                      </p:cBhvr>
                                      <p:to>
                                        <p:strVal val="visible"/>
                                      </p:to>
                                    </p:set>
                                    <p:animEffect transition="in" filter="fade">
                                      <p:cBhvr>
                                        <p:cTn id="11" dur="500"/>
                                        <p:tgtEl>
                                          <p:spTgt spid="180251"/>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13"/>
          <p:cNvGraphicFramePr>
            <a:graphicFrameLocks/>
          </p:cNvGraphicFramePr>
          <p:nvPr/>
        </p:nvGraphicFramePr>
        <p:xfrm>
          <a:off x="722313" y="673100"/>
          <a:ext cx="3825875" cy="5461000"/>
        </p:xfrm>
        <a:graphic>
          <a:graphicData uri="http://schemas.openxmlformats.org/presentationml/2006/ole">
            <mc:AlternateContent xmlns:mc="http://schemas.openxmlformats.org/markup-compatibility/2006">
              <mc:Choice xmlns:v="urn:schemas-microsoft-com:vml" Requires="v">
                <p:oleObj spid="_x0000_s43023" name="Microsoft ClipArt Gallery" r:id="rId4" imgW="3835400" imgH="5473700" progId="MS_ClipArt_Gallery">
                  <p:embed/>
                </p:oleObj>
              </mc:Choice>
              <mc:Fallback>
                <p:oleObj name="Microsoft ClipArt Gallery" r:id="rId4" imgW="3835400" imgH="5473700" progId="MS_ClipArt_Gallery">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6731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3321" name="Oval 9"/>
          <p:cNvSpPr>
            <a:spLocks noChangeArrowheads="1"/>
          </p:cNvSpPr>
          <p:nvPr/>
        </p:nvSpPr>
        <p:spPr bwMode="auto">
          <a:xfrm>
            <a:off x="3538538" y="473075"/>
            <a:ext cx="5003800" cy="2384425"/>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cs typeface="+mn-cs"/>
            </a:endParaRPr>
          </a:p>
        </p:txBody>
      </p:sp>
      <p:sp>
        <p:nvSpPr>
          <p:cNvPr id="13322" name="Rectangle 10"/>
          <p:cNvSpPr>
            <a:spLocks noChangeArrowheads="1"/>
          </p:cNvSpPr>
          <p:nvPr/>
        </p:nvSpPr>
        <p:spPr bwMode="auto">
          <a:xfrm>
            <a:off x="3773488" y="561975"/>
            <a:ext cx="4421187" cy="2286000"/>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Lst>
        </p:spPr>
        <p:txBody>
          <a:bodyPr lIns="90487" tIns="44450" rIns="90487" bIns="44450">
            <a:spAutoFit/>
          </a:bodyPr>
          <a:lstStyle/>
          <a:p>
            <a:pPr>
              <a:defRPr/>
            </a:pPr>
            <a:r>
              <a:rPr lang="en-US" sz="3600" b="1">
                <a:solidFill>
                  <a:srgbClr val="FFFF00"/>
                </a:solidFill>
                <a:latin typeface="Times" charset="0"/>
                <a:cs typeface="+mn-cs"/>
              </a:rPr>
              <a:t>KEKHROUHI SUCIE! </a:t>
            </a:r>
          </a:p>
          <a:p>
            <a:pPr>
              <a:defRPr/>
            </a:pPr>
            <a:r>
              <a:rPr lang="en-US" sz="3600" b="1">
                <a:solidFill>
                  <a:srgbClr val="FFFF00"/>
                </a:solidFill>
                <a:latin typeface="Times" charset="0"/>
                <a:cs typeface="+mn-cs"/>
              </a:rPr>
              <a:t>A PUSALIE KENJU TE!!!</a:t>
            </a:r>
          </a:p>
        </p:txBody>
      </p:sp>
      <p:sp>
        <p:nvSpPr>
          <p:cNvPr id="13331"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3333"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3334"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grpSp>
        <p:nvGrpSpPr>
          <p:cNvPr id="13328" name="Group 16"/>
          <p:cNvGrpSpPr>
            <a:grpSpLocks/>
          </p:cNvGrpSpPr>
          <p:nvPr/>
        </p:nvGrpSpPr>
        <p:grpSpPr bwMode="auto">
          <a:xfrm>
            <a:off x="3573463" y="2838450"/>
            <a:ext cx="5075237" cy="2319338"/>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cs typeface="+mn-cs"/>
              </a:endParaRPr>
            </a:p>
          </p:txBody>
        </p:sp>
        <p:sp>
          <p:nvSpPr>
            <p:cNvPr id="13330" name="Rectangle 18"/>
            <p:cNvSpPr>
              <a:spLocks noChangeArrowheads="1"/>
            </p:cNvSpPr>
            <p:nvPr/>
          </p:nvSpPr>
          <p:spPr bwMode="auto">
            <a:xfrm>
              <a:off x="2473" y="1777"/>
              <a:ext cx="2689" cy="1540"/>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endParaRPr lang="en-US" sz="3200" b="1">
                <a:solidFill>
                  <a:srgbClr val="FFFF00"/>
                </a:solidFill>
                <a:latin typeface="Times" charset="0"/>
                <a:cs typeface="+mn-cs"/>
              </a:endParaRPr>
            </a:p>
            <a:p>
              <a:pPr>
                <a:defRPr/>
              </a:pPr>
              <a:r>
                <a:rPr lang="en-US" sz="3200" b="1">
                  <a:solidFill>
                    <a:srgbClr val="FFFF00"/>
                  </a:solidFill>
                  <a:latin typeface="Times" charset="0"/>
                  <a:cs typeface="+mn-cs"/>
                </a:rPr>
                <a:t>SHULA...A PASTOR</a:t>
              </a:r>
            </a:p>
            <a:p>
              <a:pPr>
                <a:defRPr/>
              </a:pPr>
              <a:r>
                <a:rPr lang="en-US" sz="3200" b="1">
                  <a:solidFill>
                    <a:srgbClr val="FFFF00"/>
                  </a:solidFill>
                  <a:latin typeface="Times" charset="0"/>
                  <a:cs typeface="+mn-cs"/>
                </a:rPr>
                <a:t>BU HAKO </a:t>
              </a:r>
            </a:p>
            <a:p>
              <a:pPr>
                <a:defRPr/>
              </a:pPr>
              <a:r>
                <a:rPr lang="en-US" sz="3200" b="1">
                  <a:solidFill>
                    <a:srgbClr val="FFFF00"/>
                  </a:solidFill>
                  <a:latin typeface="Times" charset="0"/>
                  <a:cs typeface="+mn-cs"/>
                </a:rPr>
                <a:t>CHUSHU TUO!</a:t>
              </a:r>
            </a:p>
          </p:txBody>
        </p:sp>
      </p:grpSp>
      <p:sp>
        <p:nvSpPr>
          <p:cNvPr id="13335" name="Text Box 2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3328"/>
                                        </p:tgtEl>
                                        <p:attrNameLst>
                                          <p:attrName>style.visibility</p:attrName>
                                        </p:attrNameLst>
                                      </p:cBhvr>
                                      <p:to>
                                        <p:strVal val="visible"/>
                                      </p:to>
                                    </p:set>
                                    <p:animEffect transition="in" filter="fade">
                                      <p:cBhvr>
                                        <p:cTn id="7" dur="10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cs typeface="+mn-cs"/>
            </a:endParaRPr>
          </a:p>
        </p:txBody>
      </p:sp>
      <p:sp>
        <p:nvSpPr>
          <p:cNvPr id="177157" name="Text Box 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77159" name="Text Box 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77160" name="Text Box 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77161" name="Text Box 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19</a:t>
            </a:r>
          </a:p>
        </p:txBody>
      </p:sp>
      <p:sp>
        <p:nvSpPr>
          <p:cNvPr id="177356" name="Rectangle 204"/>
          <p:cNvSpPr>
            <a:spLocks noChangeArrowheads="1"/>
          </p:cNvSpPr>
          <p:nvPr/>
        </p:nvSpPr>
        <p:spPr bwMode="auto">
          <a:xfrm>
            <a:off x="573088" y="2019300"/>
            <a:ext cx="8223250" cy="2527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8000">
                <a:solidFill>
                  <a:srgbClr val="E8EC39"/>
                </a:solidFill>
                <a:latin typeface="Times" charset="0"/>
                <a:cs typeface="+mn-cs"/>
              </a:rPr>
              <a:t>SUPUO NLA PUO </a:t>
            </a:r>
          </a:p>
          <a:p>
            <a:pPr>
              <a:defRPr/>
            </a:pPr>
            <a:r>
              <a:rPr lang="en-US" sz="8000">
                <a:solidFill>
                  <a:srgbClr val="E8EC39"/>
                </a:solidFill>
                <a:latin typeface="Times" charset="0"/>
                <a:cs typeface="+mn-cs"/>
              </a:rPr>
              <a:t>NOUNYU YAGA?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cs typeface="+mn-cs"/>
            </a:endParaRPr>
          </a:p>
        </p:txBody>
      </p:sp>
      <p:sp>
        <p:nvSpPr>
          <p:cNvPr id="178181" name="Rectangle 5"/>
          <p:cNvSpPr>
            <a:spLocks noChangeArrowheads="1"/>
          </p:cNvSpPr>
          <p:nvPr/>
        </p:nvSpPr>
        <p:spPr bwMode="auto">
          <a:xfrm>
            <a:off x="396875" y="1905000"/>
            <a:ext cx="8512175" cy="11858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7200">
                <a:solidFill>
                  <a:srgbClr val="E8EC39"/>
                </a:solidFill>
                <a:latin typeface="Times" charset="0"/>
                <a:cs typeface="+mn-cs"/>
              </a:rPr>
              <a:t>SULA KEDIPUO GA?</a:t>
            </a:r>
          </a:p>
        </p:txBody>
      </p:sp>
      <p:sp>
        <p:nvSpPr>
          <p:cNvPr id="17818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781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781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781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927100"/>
            <a:ext cx="7559675" cy="544988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5400" b="1" i="0">
                <a:solidFill>
                  <a:srgbClr val="FAFD00"/>
                </a:solidFill>
                <a:latin typeface="Times" charset="0"/>
                <a:cs typeface="+mn-cs"/>
              </a:rPr>
              <a:t>       </a:t>
            </a:r>
            <a:r>
              <a:rPr lang="ja-JP" altLang="en-US" sz="5400" b="1" i="0">
                <a:solidFill>
                  <a:srgbClr val="FAFD00"/>
                </a:solidFill>
                <a:latin typeface="Arial"/>
                <a:cs typeface="+mn-cs"/>
              </a:rPr>
              <a:t>“</a:t>
            </a:r>
            <a:r>
              <a:rPr lang="en-US" sz="5400" b="1" i="0">
                <a:solidFill>
                  <a:srgbClr val="FAFD00"/>
                </a:solidFill>
                <a:latin typeface="Times" charset="0"/>
                <a:cs typeface="+mn-cs"/>
              </a:rPr>
              <a:t>Kepele kethou nu sede le kemochie, </a:t>
            </a:r>
            <a:r>
              <a:rPr lang="en-US" sz="5400" b="1" i="0">
                <a:solidFill>
                  <a:schemeClr val="tx1"/>
                </a:solidFill>
                <a:latin typeface="Times" charset="0"/>
                <a:cs typeface="+mn-cs"/>
              </a:rPr>
              <a:t>Kenoudo, Themouko </a:t>
            </a:r>
            <a:r>
              <a:rPr lang="en-US" sz="5400" b="1" i="0">
                <a:solidFill>
                  <a:srgbClr val="FAFD00"/>
                </a:solidFill>
                <a:latin typeface="Times New Roman" charset="0"/>
                <a:cs typeface="+mn-cs"/>
              </a:rPr>
              <a:t>mu</a:t>
            </a:r>
            <a:r>
              <a:rPr lang="en-US" sz="5400" b="1" i="0">
                <a:solidFill>
                  <a:schemeClr val="tx1"/>
                </a:solidFill>
                <a:latin typeface="Times" charset="0"/>
                <a:cs typeface="+mn-cs"/>
              </a:rPr>
              <a:t> Mhale Mha kechu, </a:t>
            </a:r>
            <a:r>
              <a:rPr lang="en-US" sz="5400" b="1" i="0">
                <a:solidFill>
                  <a:srgbClr val="FAFD00"/>
                </a:solidFill>
                <a:latin typeface="Times New Roman" charset="0"/>
                <a:cs typeface="+mn-cs"/>
              </a:rPr>
              <a:t>hako kemhie kekrei mo</a:t>
            </a:r>
            <a:r>
              <a:rPr lang="en-US" i="0">
                <a:cs typeface="+mn-cs"/>
              </a:rPr>
              <a:t> </a:t>
            </a:r>
            <a:r>
              <a:rPr lang="ja-JP" altLang="en-US" sz="5400" b="1" i="0">
                <a:solidFill>
                  <a:schemeClr val="tx1"/>
                </a:solidFill>
                <a:latin typeface="Arial"/>
                <a:cs typeface="+mn-cs"/>
              </a:rPr>
              <a:t>”</a:t>
            </a:r>
            <a:endParaRPr lang="en-US" sz="5400" b="1" i="0">
              <a:solidFill>
                <a:schemeClr val="tx1"/>
              </a:solidFill>
              <a:latin typeface="Times" charset="0"/>
              <a:cs typeface="+mn-cs"/>
            </a:endParaRPr>
          </a:p>
          <a:p>
            <a:pPr algn="l">
              <a:defRPr/>
            </a:pPr>
            <a:r>
              <a:rPr lang="en-US" sz="5400" b="1" i="0">
                <a:solidFill>
                  <a:schemeClr val="tx1"/>
                </a:solidFill>
                <a:latin typeface="Times" charset="0"/>
                <a:cs typeface="+mn-cs"/>
              </a:rPr>
              <a:t>				</a:t>
            </a:r>
            <a:r>
              <a:rPr lang="en-US" sz="4000" b="1" i="0">
                <a:solidFill>
                  <a:srgbClr val="FAFD00"/>
                </a:solidFill>
                <a:latin typeface="Times" charset="0"/>
                <a:cs typeface="+mn-cs"/>
              </a:rPr>
              <a:t>Miles Stanford</a:t>
            </a:r>
          </a:p>
          <a:p>
            <a:pPr algn="l">
              <a:defRPr/>
            </a:pPr>
            <a:r>
              <a:rPr lang="en-US" sz="2800" b="1">
                <a:solidFill>
                  <a:srgbClr val="FAFD00"/>
                </a:solidFill>
                <a:latin typeface="Times" charset="0"/>
                <a:cs typeface="+mn-cs"/>
              </a:rPr>
              <a:t>                         Ruopfu-u Memhie Kezhu Thezhou</a:t>
            </a:r>
          </a:p>
        </p:txBody>
      </p:sp>
      <p:sp>
        <p:nvSpPr>
          <p:cNvPr id="17413" name="Text Box 5"/>
          <p:cNvSpPr txBox="1">
            <a:spLocks noChangeArrowheads="1"/>
          </p:cNvSpPr>
          <p:nvPr/>
        </p:nvSpPr>
        <p:spPr bwMode="auto">
          <a:xfrm>
            <a:off x="4530725" y="933450"/>
            <a:ext cx="22034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5400" b="1" i="0">
                <a:solidFill>
                  <a:srgbClr val="00CCFF"/>
                </a:solidFill>
                <a:latin typeface="Times" charset="0"/>
                <a:cs typeface="+mn-cs"/>
              </a:rPr>
              <a:t>kethou</a:t>
            </a:r>
          </a:p>
        </p:txBody>
      </p:sp>
      <p:sp>
        <p:nvSpPr>
          <p:cNvPr id="17414" name="Text Box 6"/>
          <p:cNvSpPr txBox="1">
            <a:spLocks noChangeArrowheads="1"/>
          </p:cNvSpPr>
          <p:nvPr/>
        </p:nvSpPr>
        <p:spPr bwMode="auto">
          <a:xfrm>
            <a:off x="788988" y="2579688"/>
            <a:ext cx="28511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5400" b="1" i="0">
                <a:solidFill>
                  <a:srgbClr val="00CCFF"/>
                </a:solidFill>
                <a:latin typeface="Times" charset="0"/>
                <a:cs typeface="+mn-cs"/>
              </a:rPr>
              <a:t>Kenoudo</a:t>
            </a:r>
          </a:p>
        </p:txBody>
      </p:sp>
      <p:sp>
        <p:nvSpPr>
          <p:cNvPr id="17415" name="Text Box 7"/>
          <p:cNvSpPr txBox="1">
            <a:spLocks noChangeArrowheads="1"/>
          </p:cNvSpPr>
          <p:nvPr/>
        </p:nvSpPr>
        <p:spPr bwMode="auto">
          <a:xfrm>
            <a:off x="3065463" y="2593975"/>
            <a:ext cx="48275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5400" b="1" i="0">
                <a:solidFill>
                  <a:srgbClr val="00CCFF"/>
                </a:solidFill>
                <a:latin typeface="Times" charset="0"/>
                <a:cs typeface="+mn-cs"/>
              </a:rPr>
              <a:t>Themouko</a:t>
            </a:r>
            <a:endParaRPr lang="en-US" sz="5400" b="1" i="0">
              <a:solidFill>
                <a:srgbClr val="CC3F3D"/>
              </a:solidFill>
              <a:latin typeface="Times" charset="0"/>
              <a:cs typeface="+mn-cs"/>
            </a:endParaRPr>
          </a:p>
        </p:txBody>
      </p:sp>
      <p:sp>
        <p:nvSpPr>
          <p:cNvPr id="17416" name="Text Box 8"/>
          <p:cNvSpPr txBox="1">
            <a:spLocks noChangeArrowheads="1"/>
          </p:cNvSpPr>
          <p:nvPr/>
        </p:nvSpPr>
        <p:spPr bwMode="auto">
          <a:xfrm>
            <a:off x="782638" y="3387725"/>
            <a:ext cx="55181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5400" b="1" i="0">
                <a:solidFill>
                  <a:srgbClr val="00CCFF"/>
                </a:solidFill>
                <a:latin typeface="Times" charset="0"/>
                <a:cs typeface="+mn-cs"/>
              </a:rPr>
              <a:t>Mhale Mha kechu</a:t>
            </a:r>
            <a:endParaRPr lang="en-US" sz="5400" b="1" i="0">
              <a:solidFill>
                <a:srgbClr val="CC3F3D"/>
              </a:solidFill>
              <a:latin typeface="Times" charset="0"/>
              <a:cs typeface="+mn-cs"/>
            </a:endParaRPr>
          </a:p>
        </p:txBody>
      </p:sp>
      <p:sp>
        <p:nvSpPr>
          <p:cNvPr id="174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7419" name="Text Box 1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7420" name="Text Box 1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7421" name="Text Box 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21</a:t>
            </a:r>
          </a:p>
        </p:txBody>
      </p:sp>
      <p:sp>
        <p:nvSpPr>
          <p:cNvPr id="17422" name="Text Box 14"/>
          <p:cNvSpPr txBox="1">
            <a:spLocks noChangeArrowheads="1"/>
          </p:cNvSpPr>
          <p:nvPr/>
        </p:nvSpPr>
        <p:spPr bwMode="auto">
          <a:xfrm>
            <a:off x="87534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500" fill="hold"/>
                                        <p:tgtEl>
                                          <p:spTgt spid="17416"/>
                                        </p:tgtEl>
                                        <p:attrNameLst>
                                          <p:attrName>ppt_w</p:attrName>
                                        </p:attrNameLst>
                                      </p:cBhvr>
                                      <p:tavLst>
                                        <p:tav tm="0">
                                          <p:val>
                                            <p:fltVal val="0"/>
                                          </p:val>
                                        </p:tav>
                                        <p:tav tm="100000">
                                          <p:val>
                                            <p:strVal val="#ppt_w"/>
                                          </p:val>
                                        </p:tav>
                                      </p:tavLst>
                                    </p:anim>
                                    <p:anim calcmode="lin" valueType="num">
                                      <p:cBhvr>
                                        <p:cTn id="32" dur="500" fill="hold"/>
                                        <p:tgtEl>
                                          <p:spTgt spid="17416"/>
                                        </p:tgtEl>
                                        <p:attrNameLst>
                                          <p:attrName>ppt_h</p:attrName>
                                        </p:attrNameLst>
                                      </p:cBhvr>
                                      <p:tavLst>
                                        <p:tav tm="0">
                                          <p:val>
                                            <p:fltVal val="0"/>
                                          </p:val>
                                        </p:tav>
                                        <p:tav tm="100000">
                                          <p:val>
                                            <p:strVal val="#ppt_h"/>
                                          </p:val>
                                        </p:tav>
                                      </p:tavLst>
                                    </p:anim>
                                    <p:anim calcmode="lin" valueType="num">
                                      <p:cBhvr>
                                        <p:cTn id="33" dur="500" fill="hold"/>
                                        <p:tgtEl>
                                          <p:spTgt spid="17416"/>
                                        </p:tgtEl>
                                        <p:attrNameLst>
                                          <p:attrName>ppt_x</p:attrName>
                                        </p:attrNameLst>
                                      </p:cBhvr>
                                      <p:tavLst>
                                        <p:tav tm="0">
                                          <p:val>
                                            <p:fltVal val="0.5"/>
                                          </p:val>
                                        </p:tav>
                                        <p:tav tm="100000">
                                          <p:val>
                                            <p:strVal val="#ppt_x"/>
                                          </p:val>
                                        </p:tav>
                                      </p:tavLst>
                                    </p:anim>
                                    <p:anim calcmode="lin" valueType="num">
                                      <p:cBhvr>
                                        <p:cTn id="34"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381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3600" b="1" i="0">
                <a:solidFill>
                  <a:srgbClr val="F06157"/>
                </a:solidFill>
                <a:cs typeface="+mn-cs"/>
              </a:rPr>
              <a:t>Leshukephru bo Cho-u…</a:t>
            </a:r>
            <a:endParaRPr lang="en-US" sz="2400" b="1" i="0">
              <a:solidFill>
                <a:srgbClr val="F06157"/>
              </a:solidFill>
              <a:cs typeface="+mn-cs"/>
            </a:endParaRPr>
          </a:p>
        </p:txBody>
      </p:sp>
      <p:sp>
        <p:nvSpPr>
          <p:cNvPr id="331783"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317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3317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3317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22</a:t>
            </a:r>
          </a:p>
        </p:txBody>
      </p:sp>
      <p:sp>
        <p:nvSpPr>
          <p:cNvPr id="331788" name="Rectangle 12"/>
          <p:cNvSpPr>
            <a:spLocks noChangeArrowheads="1"/>
          </p:cNvSpPr>
          <p:nvPr/>
        </p:nvSpPr>
        <p:spPr bwMode="auto">
          <a:xfrm>
            <a:off x="222250" y="1685925"/>
            <a:ext cx="8674100" cy="1733550"/>
          </a:xfrm>
          <a:prstGeom prst="rect">
            <a:avLst/>
          </a:prstGeom>
          <a:noFill/>
          <a:ln>
            <a:noFill/>
          </a:ln>
          <a:effectLst>
            <a:outerShdw blurRad="63500" dist="57501" dir="3723739" algn="ctr" rotWithShape="0">
              <a:schemeClr val="bg2">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ja-JP" altLang="en-US" sz="5400" b="1" i="0">
                <a:solidFill>
                  <a:schemeClr val="tx1"/>
                </a:solidFill>
                <a:latin typeface="Arial"/>
                <a:cs typeface="+mn-cs"/>
              </a:rPr>
              <a:t>“</a:t>
            </a:r>
            <a:r>
              <a:rPr lang="en-US" sz="5400" b="1" i="0">
                <a:solidFill>
                  <a:schemeClr val="tx1"/>
                </a:solidFill>
                <a:cs typeface="+mn-cs"/>
              </a:rPr>
              <a:t>Hieko </a:t>
            </a:r>
            <a:r>
              <a:rPr lang="en-US" sz="5400" b="1" i="0">
                <a:solidFill>
                  <a:srgbClr val="ECF115"/>
                </a:solidFill>
                <a:cs typeface="+mn-cs"/>
              </a:rPr>
              <a:t>sikeba</a:t>
            </a:r>
            <a:r>
              <a:rPr lang="en-US" sz="5400" b="1" i="0">
                <a:solidFill>
                  <a:schemeClr val="tx1"/>
                </a:solidFill>
                <a:cs typeface="+mn-cs"/>
              </a:rPr>
              <a:t> mho pelielelho,    </a:t>
            </a:r>
            <a:endParaRPr lang="en-US" sz="4000" b="1" i="0">
              <a:solidFill>
                <a:schemeClr val="tx1"/>
              </a:solidFill>
              <a:latin typeface="Times" charset="0"/>
              <a:cs typeface="+mn-cs"/>
            </a:endParaRPr>
          </a:p>
        </p:txBody>
      </p:sp>
      <p:sp>
        <p:nvSpPr>
          <p:cNvPr id="331789" name="Rectangle 13"/>
          <p:cNvSpPr>
            <a:spLocks noChangeArrowheads="1"/>
          </p:cNvSpPr>
          <p:nvPr/>
        </p:nvSpPr>
        <p:spPr bwMode="auto">
          <a:xfrm>
            <a:off x="4406900" y="5268913"/>
            <a:ext cx="4033838" cy="1003300"/>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r">
              <a:defRPr/>
            </a:pPr>
            <a:r>
              <a:rPr lang="en-US" sz="2000" b="1">
                <a:solidFill>
                  <a:schemeClr val="tx1"/>
                </a:solidFill>
                <a:latin typeface="Times" charset="0"/>
                <a:cs typeface="+mn-cs"/>
              </a:rPr>
              <a:t>       Albert Mohler, Kedahge</a:t>
            </a:r>
          </a:p>
          <a:p>
            <a:pPr algn="r">
              <a:defRPr/>
            </a:pPr>
            <a:r>
              <a:rPr lang="en-US" sz="2000" b="1">
                <a:solidFill>
                  <a:schemeClr val="tx1"/>
                </a:solidFill>
                <a:latin typeface="Times" charset="0"/>
                <a:cs typeface="+mn-cs"/>
              </a:rPr>
              <a:t>Southern Baptist Seminary Leshuki                                                        Louisville, KY</a:t>
            </a:r>
            <a:endParaRPr lang="en-US" sz="1400" b="1">
              <a:solidFill>
                <a:schemeClr val="tx1"/>
              </a:solidFill>
              <a:latin typeface="Times" charset="0"/>
              <a:cs typeface="+mn-cs"/>
            </a:endParaRPr>
          </a:p>
        </p:txBody>
      </p:sp>
      <p:sp>
        <p:nvSpPr>
          <p:cNvPr id="331790" name="Text Box 14"/>
          <p:cNvSpPr txBox="1">
            <a:spLocks noChangeArrowheads="1"/>
          </p:cNvSpPr>
          <p:nvPr/>
        </p:nvSpPr>
        <p:spPr bwMode="auto">
          <a:xfrm>
            <a:off x="298450" y="3371850"/>
            <a:ext cx="8628063" cy="1736725"/>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5400" b="1" i="0">
                <a:solidFill>
                  <a:schemeClr val="tx1"/>
                </a:solidFill>
                <a:cs typeface="+mn-cs"/>
              </a:rPr>
              <a:t>Mu hieko </a:t>
            </a:r>
            <a:r>
              <a:rPr lang="en-US" sz="5400" b="1" i="0">
                <a:solidFill>
                  <a:srgbClr val="ECF115"/>
                </a:solidFill>
                <a:cs typeface="+mn-cs"/>
              </a:rPr>
              <a:t>pele</a:t>
            </a:r>
            <a:r>
              <a:rPr lang="en-US" sz="5400" b="1" i="0">
                <a:solidFill>
                  <a:schemeClr val="tx1"/>
                </a:solidFill>
                <a:cs typeface="+mn-cs"/>
              </a:rPr>
              <a:t> keba mho lhoulelho.</a:t>
            </a:r>
            <a:r>
              <a:rPr lang="ja-JP" altLang="en-US" sz="5400" b="1" i="0">
                <a:solidFill>
                  <a:schemeClr val="tx1"/>
                </a:solidFill>
                <a:latin typeface="Arial"/>
                <a:cs typeface="+mn-cs"/>
              </a:rPr>
              <a:t>”</a:t>
            </a:r>
            <a:endParaRPr lang="en-US" sz="5400" b="1" i="0">
              <a:solidFill>
                <a:schemeClr val="tx1"/>
              </a:solidFill>
              <a:cs typeface="+mn-cs"/>
            </a:endParaRPr>
          </a:p>
        </p:txBody>
      </p:sp>
      <p:sp>
        <p:nvSpPr>
          <p:cNvPr id="331791" name="Text Box 15"/>
          <p:cNvSpPr txBox="1">
            <a:spLocks noChangeArrowheads="1"/>
          </p:cNvSpPr>
          <p:nvPr/>
        </p:nvSpPr>
        <p:spPr bwMode="auto">
          <a:xfrm>
            <a:off x="8742363" y="6397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27011" name="Text Box 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13" name="Text Box 5"/>
          <p:cNvSpPr txBox="1">
            <a:spLocks noChangeArrowheads="1"/>
          </p:cNvSpPr>
          <p:nvPr/>
        </p:nvSpPr>
        <p:spPr bwMode="auto">
          <a:xfrm>
            <a:off x="468313" y="241300"/>
            <a:ext cx="8283575" cy="633888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Lst>
        </p:spPr>
        <p:txBody>
          <a:bodyPr anchor="ctr">
            <a:spAutoFit/>
          </a:bodyPr>
          <a:lstStyle/>
          <a:p>
            <a:pPr>
              <a:defRPr/>
            </a:pPr>
            <a:r>
              <a:rPr lang="en-US" sz="8800" i="0">
                <a:solidFill>
                  <a:schemeClr val="tx2"/>
                </a:solidFill>
                <a:latin typeface="Times" charset="0"/>
                <a:cs typeface="+mn-cs"/>
              </a:rPr>
              <a:t>    </a:t>
            </a:r>
            <a:r>
              <a:rPr lang="en-US" sz="8000" i="0">
                <a:solidFill>
                  <a:schemeClr val="tx2"/>
                </a:solidFill>
                <a:latin typeface="Times" charset="0"/>
                <a:cs typeface="+mn-cs"/>
              </a:rPr>
              <a:t>Sie…               </a:t>
            </a:r>
          </a:p>
          <a:p>
            <a:pPr>
              <a:defRPr/>
            </a:pPr>
            <a:r>
              <a:rPr lang="en-US" sz="8000" i="0">
                <a:solidFill>
                  <a:schemeClr val="tx2"/>
                </a:solidFill>
                <a:latin typeface="Times" charset="0"/>
                <a:cs typeface="+mn-cs"/>
              </a:rPr>
              <a:t>       ha nunu tuo shu tuo!</a:t>
            </a:r>
            <a:endParaRPr lang="en-US" sz="8000" i="0">
              <a:solidFill>
                <a:schemeClr val="tx1"/>
              </a:solidFill>
              <a:latin typeface="Times" charset="0"/>
              <a:cs typeface="+mn-cs"/>
            </a:endParaRPr>
          </a:p>
          <a:p>
            <a:pPr>
              <a:defRPr/>
            </a:pPr>
            <a:r>
              <a:rPr lang="en-US" sz="5400" i="0">
                <a:solidFill>
                  <a:schemeClr val="tx1"/>
                </a:solidFill>
                <a:latin typeface="Times" charset="0"/>
                <a:cs typeface="+mn-cs"/>
              </a:rPr>
              <a:t>(Mu Kehou tei nu bamota hie cie. Yopuo-e kekrie-u ze kekhe ba kechu la!)</a:t>
            </a:r>
          </a:p>
        </p:txBody>
      </p:sp>
      <p:sp>
        <p:nvSpPr>
          <p:cNvPr id="427015" name="Rectangle 7"/>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427016"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23</a:t>
            </a:r>
          </a:p>
        </p:txBody>
      </p:sp>
      <p:sp>
        <p:nvSpPr>
          <p:cNvPr id="427017" name="Text Box 9"/>
          <p:cNvSpPr txBox="1">
            <a:spLocks noChangeArrowheads="1"/>
          </p:cNvSpPr>
          <p:nvPr/>
        </p:nvSpPr>
        <p:spPr bwMode="auto">
          <a:xfrm>
            <a:off x="285750" y="6537325"/>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©2006 TBBMI</a:t>
            </a:r>
          </a:p>
        </p:txBody>
      </p:sp>
      <p:sp>
        <p:nvSpPr>
          <p:cNvPr id="427018" name="Text Box 10"/>
          <p:cNvSpPr txBox="1">
            <a:spLocks noChangeArrowheads="1"/>
          </p:cNvSpPr>
          <p:nvPr/>
        </p:nvSpPr>
        <p:spPr bwMode="auto">
          <a:xfrm>
            <a:off x="8732838" y="64039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a:t>
            </a:r>
          </a:p>
        </p:txBody>
      </p:sp>
      <p:grpSp>
        <p:nvGrpSpPr>
          <p:cNvPr id="427027" name="Group 19"/>
          <p:cNvGrpSpPr>
            <a:grpSpLocks/>
          </p:cNvGrpSpPr>
          <p:nvPr/>
        </p:nvGrpSpPr>
        <p:grpSpPr bwMode="auto">
          <a:xfrm>
            <a:off x="0" y="-4763"/>
            <a:ext cx="9144000" cy="6858001"/>
            <a:chOff x="0" y="0"/>
            <a:chExt cx="5760" cy="4320"/>
          </a:xfrm>
        </p:grpSpPr>
        <p:pic>
          <p:nvPicPr>
            <p:cNvPr id="53268" name="Picture 11"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20" name="Rectangle 12"/>
            <p:cNvSpPr>
              <a:spLocks noChangeArrowheads="1"/>
            </p:cNvSpPr>
            <p:nvPr/>
          </p:nvSpPr>
          <p:spPr bwMode="auto">
            <a:xfrm>
              <a:off x="181" y="737"/>
              <a:ext cx="5434"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600" b="1" i="0">
                  <a:solidFill>
                    <a:srgbClr val="FFFF00"/>
                  </a:solidFill>
                  <a:latin typeface="Comic Sans MS" charset="0"/>
                  <a:cs typeface="+mn-cs"/>
                </a:rPr>
                <a:t>KETHOLESHUDA</a:t>
              </a:r>
              <a:r>
                <a:rPr lang="en-US" sz="6600" b="1" i="0">
                  <a:latin typeface="Comic Sans MS" charset="0"/>
                  <a:cs typeface="+mn-cs"/>
                </a:rPr>
                <a:t>…</a:t>
              </a:r>
            </a:p>
            <a:p>
              <a:pPr>
                <a:defRPr/>
              </a:pPr>
              <a:r>
                <a:rPr lang="en-US" sz="6600" b="1" i="0">
                  <a:solidFill>
                    <a:srgbClr val="FFFF00"/>
                  </a:solidFill>
                  <a:latin typeface="Comic Sans MS" charset="0"/>
                  <a:cs typeface="+mn-cs"/>
                </a:rPr>
                <a:t>		DIETHERIEKO</a:t>
              </a:r>
            </a:p>
          </p:txBody>
        </p:sp>
        <p:pic>
          <p:nvPicPr>
            <p:cNvPr id="427021" name="Picture 13"/>
            <p:cNvPicPr>
              <a:picLocks noChangeArrowheads="1"/>
            </p:cNvPicPr>
            <p:nvPr/>
          </p:nvPicPr>
          <p:blipFill>
            <a:blip r:embed="rId5">
              <a:extLst>
                <a:ext uri="{28A0092B-C50C-407E-A947-70E740481C1C}">
                  <a14:useLocalDpi xmlns:a14="http://schemas.microsoft.com/office/drawing/2010/main" val="0"/>
                </a:ext>
              </a:extLst>
            </a:blip>
            <a:srcRect t="44444" r="80165"/>
            <a:stretch>
              <a:fillRect/>
            </a:stretch>
          </p:blipFill>
          <p:spPr bwMode="auto">
            <a:xfrm>
              <a:off x="4228" y="2136"/>
              <a:ext cx="1152" cy="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7022" name="Text Box 14"/>
            <p:cNvSpPr txBox="1">
              <a:spLocks noChangeArrowheads="1"/>
            </p:cNvSpPr>
            <p:nvPr/>
          </p:nvSpPr>
          <p:spPr bwMode="auto">
            <a:xfrm>
              <a:off x="1358" y="125"/>
              <a:ext cx="2972" cy="231"/>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endParaRPr lang="en-US" sz="1800" b="1" i="0">
                <a:solidFill>
                  <a:srgbClr val="FFFF00"/>
                </a:solidFill>
                <a:cs typeface="+mn-cs"/>
              </a:endParaRPr>
            </a:p>
          </p:txBody>
        </p:sp>
        <p:sp>
          <p:nvSpPr>
            <p:cNvPr id="427023" name="Rectangle 15"/>
            <p:cNvSpPr>
              <a:spLocks noChangeArrowheads="1"/>
            </p:cNvSpPr>
            <p:nvPr/>
          </p:nvSpPr>
          <p:spPr bwMode="auto">
            <a:xfrm>
              <a:off x="217" y="4045"/>
              <a:ext cx="57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altLang="ko-KR" b="1" i="0">
                  <a:solidFill>
                    <a:srgbClr val="FFFFFF"/>
                  </a:solidFill>
                  <a:ea typeface="Gulim" charset="0"/>
                  <a:cs typeface="Gulim" charset="0"/>
                </a:rPr>
                <a:t>©2006 TBBMI</a:t>
              </a:r>
            </a:p>
          </p:txBody>
        </p:sp>
        <p:sp>
          <p:nvSpPr>
            <p:cNvPr id="427024" name="Text Box 16"/>
            <p:cNvSpPr txBox="1">
              <a:spLocks noChangeArrowheads="1"/>
            </p:cNvSpPr>
            <p:nvPr/>
          </p:nvSpPr>
          <p:spPr bwMode="auto">
            <a:xfrm>
              <a:off x="4537" y="4024"/>
              <a:ext cx="74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hlink"/>
                  </a:solidFill>
                  <a:cs typeface="+mn-cs"/>
                </a:rPr>
                <a:t>9.6.01 . 23</a:t>
              </a:r>
            </a:p>
          </p:txBody>
        </p:sp>
        <p:sp>
          <p:nvSpPr>
            <p:cNvPr id="427025" name="Rectangle 17"/>
            <p:cNvSpPr>
              <a:spLocks noChangeArrowheads="1"/>
            </p:cNvSpPr>
            <p:nvPr/>
          </p:nvSpPr>
          <p:spPr bwMode="auto">
            <a:xfrm>
              <a:off x="3049" y="3431"/>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endParaRPr lang="en-US" altLang="ko-KR" sz="2000" b="1">
                <a:solidFill>
                  <a:srgbClr val="FAFD00"/>
                </a:solidFill>
                <a:latin typeface="Times New Roman" charset="0"/>
                <a:ea typeface="Gulim" charset="0"/>
                <a:cs typeface="Gulim" charset="0"/>
              </a:endParaRPr>
            </a:p>
          </p:txBody>
        </p:sp>
        <p:sp>
          <p:nvSpPr>
            <p:cNvPr id="427026" name="Rectangle 18"/>
            <p:cNvSpPr>
              <a:spLocks noChangeArrowheads="1"/>
            </p:cNvSpPr>
            <p:nvPr/>
          </p:nvSpPr>
          <p:spPr bwMode="auto">
            <a:xfrm>
              <a:off x="3034" y="3974"/>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2000" i="0">
                <a:solidFill>
                  <a:srgbClr val="FFFB0C"/>
                </a:solidFill>
                <a:latin typeface="Helvetica" charset="0"/>
                <a:cs typeface="+mn-cs"/>
              </a:endParaRPr>
            </a:p>
          </p:txBody>
        </p:sp>
      </p:grpSp>
      <p:grpSp>
        <p:nvGrpSpPr>
          <p:cNvPr id="427028" name="Group 20"/>
          <p:cNvGrpSpPr>
            <a:grpSpLocks/>
          </p:cNvGrpSpPr>
          <p:nvPr/>
        </p:nvGrpSpPr>
        <p:grpSpPr bwMode="auto">
          <a:xfrm>
            <a:off x="0" y="0"/>
            <a:ext cx="9144000" cy="6858000"/>
            <a:chOff x="0" y="0"/>
            <a:chExt cx="5760" cy="4320"/>
          </a:xfrm>
        </p:grpSpPr>
        <p:pic>
          <p:nvPicPr>
            <p:cNvPr id="53260" name="Picture 21"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30" name="Rectangle 22"/>
            <p:cNvSpPr>
              <a:spLocks noChangeArrowheads="1"/>
            </p:cNvSpPr>
            <p:nvPr/>
          </p:nvSpPr>
          <p:spPr bwMode="auto">
            <a:xfrm>
              <a:off x="181" y="737"/>
              <a:ext cx="5434"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600" b="1" i="0">
                  <a:solidFill>
                    <a:srgbClr val="FFFF00"/>
                  </a:solidFill>
                  <a:latin typeface="Comic Sans MS" charset="0"/>
                  <a:cs typeface="+mn-cs"/>
                </a:rPr>
                <a:t>KETHOLESHUDA</a:t>
              </a:r>
              <a:r>
                <a:rPr lang="en-US" sz="6600" b="1" i="0">
                  <a:latin typeface="Comic Sans MS" charset="0"/>
                  <a:cs typeface="+mn-cs"/>
                </a:rPr>
                <a:t>…</a:t>
              </a:r>
            </a:p>
            <a:p>
              <a:pPr>
                <a:defRPr/>
              </a:pPr>
              <a:r>
                <a:rPr lang="en-US" sz="6600" b="1" i="0">
                  <a:solidFill>
                    <a:srgbClr val="FFFF00"/>
                  </a:solidFill>
                  <a:latin typeface="Comic Sans MS" charset="0"/>
                  <a:cs typeface="+mn-cs"/>
                </a:rPr>
                <a:t>		DIETHERIEKO</a:t>
              </a:r>
            </a:p>
          </p:txBody>
        </p:sp>
        <p:pic>
          <p:nvPicPr>
            <p:cNvPr id="427031" name="Picture 23"/>
            <p:cNvPicPr>
              <a:picLocks noChangeArrowheads="1"/>
            </p:cNvPicPr>
            <p:nvPr/>
          </p:nvPicPr>
          <p:blipFill>
            <a:blip r:embed="rId5">
              <a:extLst>
                <a:ext uri="{28A0092B-C50C-407E-A947-70E740481C1C}">
                  <a14:useLocalDpi xmlns:a14="http://schemas.microsoft.com/office/drawing/2010/main" val="0"/>
                </a:ext>
              </a:extLst>
            </a:blip>
            <a:srcRect t="44444" r="80165"/>
            <a:stretch>
              <a:fillRect/>
            </a:stretch>
          </p:blipFill>
          <p:spPr bwMode="auto">
            <a:xfrm>
              <a:off x="4228" y="2136"/>
              <a:ext cx="1152" cy="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7032" name="Text Box 24"/>
            <p:cNvSpPr txBox="1">
              <a:spLocks noChangeArrowheads="1"/>
            </p:cNvSpPr>
            <p:nvPr/>
          </p:nvSpPr>
          <p:spPr bwMode="auto">
            <a:xfrm>
              <a:off x="1358" y="125"/>
              <a:ext cx="2972" cy="231"/>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endParaRPr lang="en-US" sz="1800" b="1" i="0">
                <a:solidFill>
                  <a:srgbClr val="FFFF00"/>
                </a:solidFill>
                <a:cs typeface="+mn-cs"/>
              </a:endParaRPr>
            </a:p>
          </p:txBody>
        </p:sp>
        <p:sp>
          <p:nvSpPr>
            <p:cNvPr id="427033" name="Rectangle 25"/>
            <p:cNvSpPr>
              <a:spLocks noChangeArrowheads="1"/>
            </p:cNvSpPr>
            <p:nvPr/>
          </p:nvSpPr>
          <p:spPr bwMode="auto">
            <a:xfrm>
              <a:off x="217" y="4045"/>
              <a:ext cx="57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altLang="ko-KR" b="1" i="0">
                  <a:solidFill>
                    <a:srgbClr val="FFFFFF"/>
                  </a:solidFill>
                  <a:ea typeface="Gulim" charset="0"/>
                  <a:cs typeface="Gulim" charset="0"/>
                </a:rPr>
                <a:t>©2006 TBBMI</a:t>
              </a:r>
            </a:p>
          </p:txBody>
        </p:sp>
        <p:sp>
          <p:nvSpPr>
            <p:cNvPr id="427034" name="Text Box 26"/>
            <p:cNvSpPr txBox="1">
              <a:spLocks noChangeArrowheads="1"/>
            </p:cNvSpPr>
            <p:nvPr/>
          </p:nvSpPr>
          <p:spPr bwMode="auto">
            <a:xfrm>
              <a:off x="4537" y="4024"/>
              <a:ext cx="74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hlink"/>
                  </a:solidFill>
                  <a:latin typeface="Comic Sans MS" charset="0"/>
                  <a:cs typeface="+mn-cs"/>
                </a:rPr>
                <a:t>9.6.01 . 23</a:t>
              </a:r>
            </a:p>
          </p:txBody>
        </p:sp>
        <p:sp>
          <p:nvSpPr>
            <p:cNvPr id="427035" name="Rectangle 27"/>
            <p:cNvSpPr>
              <a:spLocks noChangeArrowheads="1"/>
            </p:cNvSpPr>
            <p:nvPr/>
          </p:nvSpPr>
          <p:spPr bwMode="auto">
            <a:xfrm>
              <a:off x="3049" y="3431"/>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endParaRPr lang="en-US" altLang="ko-KR" sz="2000" b="1">
                <a:solidFill>
                  <a:srgbClr val="FAFD00"/>
                </a:solidFill>
                <a:latin typeface="Times New Roman" charset="0"/>
                <a:ea typeface="Gulim" charset="0"/>
                <a:cs typeface="Gulim" charset="0"/>
              </a:endParaRPr>
            </a:p>
          </p:txBody>
        </p:sp>
        <p:sp>
          <p:nvSpPr>
            <p:cNvPr id="427036" name="Rectangle 28"/>
            <p:cNvSpPr>
              <a:spLocks noChangeArrowheads="1"/>
            </p:cNvSpPr>
            <p:nvPr/>
          </p:nvSpPr>
          <p:spPr bwMode="auto">
            <a:xfrm>
              <a:off x="3034" y="3974"/>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2000" i="0">
                <a:solidFill>
                  <a:srgbClr val="FFFB0C"/>
                </a:solidFill>
                <a:latin typeface="Helvetica" charset="0"/>
                <a:cs typeface="+mn-cs"/>
              </a:endParaRPr>
            </a:p>
          </p:txBody>
        </p:sp>
      </p:grpSp>
      <p:sp>
        <p:nvSpPr>
          <p:cNvPr id="427037" name="Text Box 29"/>
          <p:cNvSpPr txBox="1">
            <a:spLocks noChangeArrowheads="1"/>
          </p:cNvSpPr>
          <p:nvPr/>
        </p:nvSpPr>
        <p:spPr bwMode="auto">
          <a:xfrm>
            <a:off x="8743950" y="6326188"/>
            <a:ext cx="236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i="0">
                <a:solidFill>
                  <a:schemeClr val="tx1"/>
                </a:solidFill>
                <a:cs typeface="+mn-cs"/>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427027"/>
                                        </p:tgtEl>
                                      </p:cBhvr>
                                    </p:animEffect>
                                    <p:set>
                                      <p:cBhvr>
                                        <p:cTn id="7" dur="1" fill="hold">
                                          <p:stCondLst>
                                            <p:cond delay="499"/>
                                          </p:stCondLst>
                                        </p:cTn>
                                        <p:tgtEl>
                                          <p:spTgt spid="4270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427028"/>
                                        </p:tgtEl>
                                      </p:cBhvr>
                                    </p:animEffect>
                                    <p:set>
                                      <p:cBhvr>
                                        <p:cTn id="12" dur="1" fill="hold">
                                          <p:stCondLst>
                                            <p:cond delay="499"/>
                                          </p:stCondLst>
                                        </p:cTn>
                                        <p:tgtEl>
                                          <p:spTgt spid="427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739775" y="781050"/>
            <a:ext cx="7875588" cy="5662613"/>
          </a:xfrm>
          <a:prstGeom prst="rect">
            <a:avLst/>
          </a:prstGeom>
          <a:solidFill>
            <a:schemeClr val="bg2">
              <a:alpha val="50195"/>
            </a:schemeClr>
          </a:solidFill>
          <a:ln w="76200">
            <a:solidFill>
              <a:schemeClr val="accent2"/>
            </a:solidFill>
            <a:miter lim="800000"/>
            <a:headEnd/>
            <a:tailEnd/>
          </a:ln>
        </p:spPr>
      </p:pic>
      <p:sp>
        <p:nvSpPr>
          <p:cNvPr id="222210"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5299" name="Group 14"/>
          <p:cNvGrpSpPr>
            <a:grpSpLocks/>
          </p:cNvGrpSpPr>
          <p:nvPr/>
        </p:nvGrpSpPr>
        <p:grpSpPr bwMode="auto">
          <a:xfrm>
            <a:off x="509588" y="1423988"/>
            <a:ext cx="7640637" cy="1914525"/>
            <a:chOff x="456" y="1220"/>
            <a:chExt cx="4896" cy="1043"/>
          </a:xfrm>
        </p:grpSpPr>
        <p:sp>
          <p:nvSpPr>
            <p:cNvPr id="222212" name="Rectangle 4"/>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l">
                <a:defRPr/>
              </a:pPr>
              <a:r>
                <a:rPr lang="en-US" sz="5400" b="1">
                  <a:solidFill>
                    <a:srgbClr val="FFFC1E"/>
                  </a:solidFill>
                  <a:cs typeface="+mn-cs"/>
                </a:rPr>
                <a:t>   KETHOLESHUDA…</a:t>
              </a:r>
            </a:p>
            <a:p>
              <a:pPr algn="l">
                <a:defRPr/>
              </a:pPr>
              <a:r>
                <a:rPr lang="en-US" sz="5400" b="1">
                  <a:solidFill>
                    <a:srgbClr val="FFFC1E"/>
                  </a:solidFill>
                  <a:cs typeface="+mn-cs"/>
                </a:rPr>
                <a:t> 		   DIETHERIEKO</a:t>
              </a:r>
            </a:p>
          </p:txBody>
        </p:sp>
        <p:sp>
          <p:nvSpPr>
            <p:cNvPr id="222213" name="Rectangle 5"/>
            <p:cNvSpPr>
              <a:spLocks noChangeArrowheads="1"/>
            </p:cNvSpPr>
            <p:nvPr/>
          </p:nvSpPr>
          <p:spPr bwMode="auto">
            <a:xfrm>
              <a:off x="4959" y="1301"/>
              <a:ext cx="343" cy="96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000" b="1">
                <a:solidFill>
                  <a:srgbClr val="FAFD00"/>
                </a:solidFill>
                <a:latin typeface="Times" charset="0"/>
                <a:cs typeface="+mn-cs"/>
              </a:endParaRPr>
            </a:p>
            <a:p>
              <a:pPr>
                <a:spcBef>
                  <a:spcPct val="50000"/>
                </a:spcBef>
                <a:defRPr/>
              </a:pPr>
              <a:r>
                <a:rPr lang="en-US" sz="2000" b="1">
                  <a:solidFill>
                    <a:srgbClr val="FAFD00"/>
                  </a:solidFill>
                  <a:latin typeface="Times" charset="0"/>
                  <a:cs typeface="+mn-cs"/>
                </a:rPr>
                <a:t>®</a:t>
              </a:r>
            </a:p>
            <a:p>
              <a:pPr>
                <a:spcBef>
                  <a:spcPct val="50000"/>
                </a:spcBef>
                <a:defRPr/>
              </a:pPr>
              <a:endParaRPr lang="en-US" sz="2000" b="1">
                <a:solidFill>
                  <a:srgbClr val="FAFD00"/>
                </a:solidFill>
                <a:latin typeface="Times" charset="0"/>
                <a:cs typeface="+mn-cs"/>
              </a:endParaRPr>
            </a:p>
            <a:p>
              <a:pPr>
                <a:spcBef>
                  <a:spcPct val="50000"/>
                </a:spcBef>
                <a:defRPr/>
              </a:pPr>
              <a:endParaRPr lang="en-US" sz="2000" b="1">
                <a:solidFill>
                  <a:srgbClr val="FAFD00"/>
                </a:solidFill>
                <a:latin typeface="Times" charset="0"/>
                <a:cs typeface="+mn-cs"/>
              </a:endParaRPr>
            </a:p>
          </p:txBody>
        </p:sp>
      </p:grpSp>
      <p:sp>
        <p:nvSpPr>
          <p:cNvPr id="222214" name="Text Box 6"/>
          <p:cNvSpPr txBox="1">
            <a:spLocks noChangeArrowheads="1"/>
          </p:cNvSpPr>
          <p:nvPr/>
        </p:nvSpPr>
        <p:spPr bwMode="auto">
          <a:xfrm>
            <a:off x="627063" y="3576638"/>
            <a:ext cx="7600950" cy="1189037"/>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defRPr/>
            </a:pPr>
            <a:r>
              <a:rPr lang="en-US" sz="7200" b="1" i="0">
                <a:solidFill>
                  <a:schemeClr val="tx1"/>
                </a:solidFill>
                <a:latin typeface="Times" charset="0"/>
                <a:cs typeface="+mn-cs"/>
              </a:rPr>
              <a:t>Hau ukelhou zho!</a:t>
            </a:r>
            <a:endParaRPr lang="en-US" sz="7200" i="0">
              <a:solidFill>
                <a:srgbClr val="FAFD00"/>
              </a:solidFill>
              <a:latin typeface="Times" charset="0"/>
              <a:cs typeface="+mn-cs"/>
            </a:endParaRPr>
          </a:p>
        </p:txBody>
      </p:sp>
      <p:sp>
        <p:nvSpPr>
          <p:cNvPr id="222216" name="Text Box 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22219" name="Text Box 11"/>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222220"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860425" y="441325"/>
            <a:ext cx="7875588" cy="5662613"/>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608013" y="3311525"/>
            <a:ext cx="7900987" cy="1752600"/>
          </a:xfrm>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80000"/>
              </a:lnSpc>
              <a:buFont typeface="Monotype Sorts" charset="0"/>
              <a:buNone/>
              <a:defRPr/>
            </a:pPr>
            <a:r>
              <a:rPr lang="en-US" sz="4000" b="1" smtClean="0">
                <a:cs typeface="+mn-cs"/>
              </a:rPr>
              <a:t>No Ketholeshuda </a:t>
            </a:r>
            <a:r>
              <a:rPr lang="en-US" sz="4000" b="1" i="1" smtClean="0">
                <a:solidFill>
                  <a:srgbClr val="66FF66"/>
                </a:solidFill>
                <a:cs typeface="+mn-cs"/>
              </a:rPr>
              <a:t>silie mu mhale menuo </a:t>
            </a:r>
          </a:p>
          <a:p>
            <a:pPr algn="ctr">
              <a:lnSpc>
                <a:spcPct val="80000"/>
              </a:lnSpc>
              <a:buFont typeface="Monotype Sorts" charset="0"/>
              <a:buNone/>
              <a:defRPr/>
            </a:pPr>
            <a:r>
              <a:rPr lang="en-US" sz="4000" b="1" smtClean="0">
                <a:cs typeface="+mn-cs"/>
              </a:rPr>
              <a:t>LIE tatuo!</a:t>
            </a:r>
          </a:p>
        </p:txBody>
      </p:sp>
      <p:sp>
        <p:nvSpPr>
          <p:cNvPr id="9241"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9244"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9245" name="Text Box 29"/>
          <p:cNvSpPr txBox="1">
            <a:spLocks noChangeArrowheads="1"/>
          </p:cNvSpPr>
          <p:nvPr/>
        </p:nvSpPr>
        <p:spPr bwMode="auto">
          <a:xfrm>
            <a:off x="8340725" y="648652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924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25</a:t>
            </a:r>
          </a:p>
        </p:txBody>
      </p:sp>
      <p:grpSp>
        <p:nvGrpSpPr>
          <p:cNvPr id="57351" name="Group 31"/>
          <p:cNvGrpSpPr>
            <a:grpSpLocks/>
          </p:cNvGrpSpPr>
          <p:nvPr/>
        </p:nvGrpSpPr>
        <p:grpSpPr bwMode="auto">
          <a:xfrm>
            <a:off x="1355725" y="1122363"/>
            <a:ext cx="6853238" cy="1236662"/>
            <a:chOff x="456" y="1220"/>
            <a:chExt cx="4896" cy="720"/>
          </a:xfrm>
        </p:grpSpPr>
        <p:sp>
          <p:nvSpPr>
            <p:cNvPr id="9248" name="Rectangle 32"/>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l">
                <a:defRPr/>
              </a:pPr>
              <a:r>
                <a:rPr lang="en-US" sz="5400" b="1">
                  <a:solidFill>
                    <a:srgbClr val="FFFC1E"/>
                  </a:solidFill>
                  <a:cs typeface="+mn-cs"/>
                </a:rPr>
                <a:t>KETHOLESHUDA... 	   DIETHERIEKO</a:t>
              </a:r>
            </a:p>
          </p:txBody>
        </p:sp>
        <p:sp>
          <p:nvSpPr>
            <p:cNvPr id="9249" name="Rectangle 33"/>
            <p:cNvSpPr>
              <a:spLocks noChangeArrowheads="1"/>
            </p:cNvSpPr>
            <p:nvPr/>
          </p:nvSpPr>
          <p:spPr bwMode="auto">
            <a:xfrm>
              <a:off x="4957" y="1301"/>
              <a:ext cx="346" cy="49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000" b="1">
                <a:solidFill>
                  <a:srgbClr val="FAFD00"/>
                </a:solidFill>
                <a:latin typeface="Times" charset="0"/>
                <a:cs typeface="+mn-cs"/>
              </a:endParaRPr>
            </a:p>
            <a:p>
              <a:pPr>
                <a:spcBef>
                  <a:spcPct val="50000"/>
                </a:spcBef>
                <a:defRPr/>
              </a:pPr>
              <a:r>
                <a:rPr lang="en-US" sz="2000" b="1">
                  <a:solidFill>
                    <a:srgbClr val="FAFD00"/>
                  </a:solidFill>
                  <a:latin typeface="Times" charset="0"/>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5">
                                            <p:txEl>
                                              <p:pRg st="1" end="1"/>
                                            </p:txEl>
                                          </p:spTgt>
                                        </p:tgtEl>
                                        <p:attrNameLst>
                                          <p:attrName>style.visibility</p:attrName>
                                        </p:attrNameLst>
                                      </p:cBhvr>
                                      <p:to>
                                        <p:strVal val="visible"/>
                                      </p:to>
                                    </p:set>
                                    <p:animEffect transition="in" filter="wipe(left)">
                                      <p:cBhvr>
                                        <p:cTn id="11" dur="500"/>
                                        <p:tgtEl>
                                          <p:spTgt spid="9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281363"/>
            <a:ext cx="7900987" cy="1752600"/>
          </a:xfrm>
          <a:effectLst>
            <a:outerShdw blurRad="63500" dist="81320" dir="2319588" algn="ctr" rotWithShape="0">
              <a:schemeClr val="bg2">
                <a:alpha val="74998"/>
              </a:schemeClr>
            </a:outerShdw>
          </a:effectLst>
          <a:extLst>
            <a:ext uri="{909E8E84-426E-40dd-AFC4-6F175D3DCCD1}">
              <a14:hiddenFill xmlns:a14="http://schemas.microsoft.com/office/drawing/2010/main">
                <a:solidFill>
                  <a:srgbClr val="43F22C"/>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4000" b="1" smtClean="0">
                <a:cs typeface="+mn-cs"/>
              </a:rPr>
              <a:t>LESHUDA NU KEMEYIEKO : 	Hanuha NO miapetha lekevi mhapuoba!</a:t>
            </a:r>
          </a:p>
        </p:txBody>
      </p:sp>
      <p:sp>
        <p:nvSpPr>
          <p:cNvPr id="235527" name="Text Box 7"/>
          <p:cNvSpPr txBox="1">
            <a:spLocks noChangeArrowheads="1"/>
          </p:cNvSpPr>
          <p:nvPr/>
        </p:nvSpPr>
        <p:spPr bwMode="auto">
          <a:xfrm>
            <a:off x="8753475" y="90488"/>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sz="2000" i="0">
              <a:latin typeface="Comic Sans MS" charset="0"/>
              <a:cs typeface="+mn-cs"/>
            </a:endParaRPr>
          </a:p>
        </p:txBody>
      </p:sp>
      <p:grpSp>
        <p:nvGrpSpPr>
          <p:cNvPr id="235533" name="Group 13"/>
          <p:cNvGrpSpPr>
            <a:grpSpLocks/>
          </p:cNvGrpSpPr>
          <p:nvPr/>
        </p:nvGrpSpPr>
        <p:grpSpPr bwMode="auto">
          <a:xfrm>
            <a:off x="517525" y="4327525"/>
            <a:ext cx="2851150" cy="2192338"/>
            <a:chOff x="326" y="2726"/>
            <a:chExt cx="1796" cy="1381"/>
          </a:xfrm>
        </p:grpSpPr>
        <p:graphicFrame>
          <p:nvGraphicFramePr>
            <p:cNvPr id="59405" name="Object 10"/>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59412" r:id="rId5" imgW="4559300" imgH="3505200" progId="MS_ClipArt_Gallery">
                    <p:embed/>
                  </p:oleObj>
                </mc:Choice>
                <mc:Fallback>
                  <p:oleObj r:id="rId5" imgW="4559300" imgH="3505200" progId="MS_ClipArt_Gallery">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51" y="2894"/>
              <a:ext cx="1050" cy="36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3F22C"/>
                  </a:solidFill>
                  <a:miter lim="800000"/>
                  <a:headEnd/>
                  <a:tailEnd/>
                </a14:hiddenLine>
              </a:ext>
            </a:extLst>
          </p:spPr>
          <p:txBody>
            <a:bodyPr wrap="none" anchor="ctr">
              <a:spAutoFit/>
            </a:bodyPr>
            <a:lstStyle/>
            <a:p>
              <a:pPr>
                <a:spcBef>
                  <a:spcPct val="50000"/>
                </a:spcBef>
                <a:defRPr/>
              </a:pPr>
              <a:r>
                <a:rPr lang="en-US" sz="3200" i="0">
                  <a:solidFill>
                    <a:srgbClr val="ED181E"/>
                  </a:solidFill>
                  <a:latin typeface="Lucida Handwriting" charset="0"/>
                  <a:cs typeface="+mn-cs"/>
                </a:rPr>
                <a:t>P 7 K J</a:t>
              </a:r>
              <a:endParaRPr lang="en-US" sz="3200" i="0">
                <a:solidFill>
                  <a:schemeClr val="tx1"/>
                </a:solidFill>
                <a:latin typeface="Lucida Handwriting" charset="0"/>
                <a:cs typeface="+mn-cs"/>
              </a:endParaRPr>
            </a:p>
          </p:txBody>
        </p:sp>
        <p:sp>
          <p:nvSpPr>
            <p:cNvPr id="235532" name="Line 12"/>
            <p:cNvSpPr>
              <a:spLocks noChangeShapeType="1"/>
            </p:cNvSpPr>
            <p:nvPr/>
          </p:nvSpPr>
          <p:spPr bwMode="auto">
            <a:xfrm>
              <a:off x="858" y="3070"/>
              <a:ext cx="80" cy="0"/>
            </a:xfrm>
            <a:prstGeom prst="line">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43F22C"/>
                  </a:solidFill>
                  <a:round/>
                  <a:headEnd/>
                  <a:tailEnd/>
                </a14:hiddenLine>
              </a:ext>
            </a:extLst>
          </p:spPr>
          <p:txBody>
            <a:bodyPr wrap="none" anchor="ctr"/>
            <a:lstStyle/>
            <a:p>
              <a:pPr>
                <a:defRPr/>
              </a:pPr>
              <a:endParaRPr lang="en-US">
                <a:cs typeface="+mn-cs"/>
              </a:endParaRPr>
            </a:p>
          </p:txBody>
        </p:sp>
      </p:grpSp>
      <p:sp>
        <p:nvSpPr>
          <p:cNvPr id="235529" name="Rectangle 9"/>
          <p:cNvSpPr>
            <a:spLocks noChangeArrowheads="1"/>
          </p:cNvSpPr>
          <p:nvPr/>
        </p:nvSpPr>
        <p:spPr bwMode="auto">
          <a:xfrm>
            <a:off x="749300" y="5389563"/>
            <a:ext cx="7900988" cy="73660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en-US" sz="4000" b="1" i="0">
                <a:solidFill>
                  <a:srgbClr val="FFEA18"/>
                </a:solidFill>
                <a:effectLst>
                  <a:outerShdw blurRad="38100" dist="38100" dir="2700000" algn="tl">
                    <a:srgbClr val="000000"/>
                  </a:outerShdw>
                </a:effectLst>
                <a:latin typeface="Times" charset="0"/>
                <a:cs typeface="+mn-cs"/>
              </a:rPr>
              <a:t>Zhapu hau kemhiedi sede pevilie shi!!!</a:t>
            </a:r>
          </a:p>
        </p:txBody>
      </p:sp>
      <p:sp>
        <p:nvSpPr>
          <p:cNvPr id="235534" name="Text Box 14"/>
          <p:cNvSpPr txBox="1">
            <a:spLocks noChangeArrowheads="1"/>
          </p:cNvSpPr>
          <p:nvPr/>
        </p:nvSpPr>
        <p:spPr bwMode="auto">
          <a:xfrm>
            <a:off x="8832850" y="6184900"/>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sz="2000" i="0">
              <a:solidFill>
                <a:srgbClr val="FFFFFF"/>
              </a:solidFill>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400" b="1" i="0">
                <a:solidFill>
                  <a:srgbClr val="FFFFFF"/>
                </a:solidFill>
                <a:cs typeface="+mn-cs"/>
              </a:rPr>
              <a:t> </a:t>
            </a:r>
          </a:p>
        </p:txBody>
      </p:sp>
      <p:sp>
        <p:nvSpPr>
          <p:cNvPr id="235536" name="Text Box 16"/>
          <p:cNvSpPr txBox="1">
            <a:spLocks noChangeArrowheads="1"/>
          </p:cNvSpPr>
          <p:nvPr/>
        </p:nvSpPr>
        <p:spPr bwMode="auto">
          <a:xfrm>
            <a:off x="8083550" y="6523038"/>
            <a:ext cx="323850" cy="2444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000" b="1" i="0">
                <a:solidFill>
                  <a:srgbClr val="FFFFFF"/>
                </a:solidFill>
                <a:cs typeface="+mn-cs"/>
              </a:rPr>
              <a:t>26</a:t>
            </a:r>
          </a:p>
        </p:txBody>
      </p:sp>
      <p:sp>
        <p:nvSpPr>
          <p:cNvPr id="235537" name="Text Box 17"/>
          <p:cNvSpPr txBox="1">
            <a:spLocks noChangeArrowheads="1"/>
          </p:cNvSpPr>
          <p:nvPr/>
        </p:nvSpPr>
        <p:spPr bwMode="auto">
          <a:xfrm>
            <a:off x="8721725" y="6397625"/>
            <a:ext cx="325438"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00" i="0">
                <a:solidFill>
                  <a:srgbClr val="FFFFFF"/>
                </a:solidFill>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0" name="Rectangle 20"/>
          <p:cNvSpPr>
            <a:spLocks noChangeArrowheads="1"/>
          </p:cNvSpPr>
          <p:nvPr/>
        </p:nvSpPr>
        <p:spPr bwMode="auto">
          <a:xfrm>
            <a:off x="893763" y="1849438"/>
            <a:ext cx="6761162" cy="5016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l">
              <a:defRPr/>
            </a:pPr>
            <a:r>
              <a:rPr lang="en-US" sz="5400" b="1">
                <a:solidFill>
                  <a:srgbClr val="FFFC1E"/>
                </a:solidFill>
                <a:cs typeface="+mn-cs"/>
              </a:rPr>
              <a:t>KETHOLESHUDA…</a:t>
            </a:r>
          </a:p>
          <a:p>
            <a:pPr algn="l">
              <a:defRPr/>
            </a:pPr>
            <a:r>
              <a:rPr lang="en-US" sz="5400" b="1">
                <a:solidFill>
                  <a:srgbClr val="FFFC1E"/>
                </a:solidFill>
                <a:cs typeface="+mn-cs"/>
              </a:rPr>
              <a:t>  		DIETHERIEKO</a:t>
            </a:r>
          </a:p>
        </p:txBody>
      </p:sp>
      <p:sp>
        <p:nvSpPr>
          <p:cNvPr id="235541" name="Rectangle 21"/>
          <p:cNvSpPr>
            <a:spLocks noChangeArrowheads="1"/>
          </p:cNvSpPr>
          <p:nvPr/>
        </p:nvSpPr>
        <p:spPr bwMode="auto">
          <a:xfrm>
            <a:off x="7391400" y="2003425"/>
            <a:ext cx="476250" cy="3937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r>
              <a:rPr lang="en-US" sz="2000" b="1">
                <a:solidFill>
                  <a:srgbClr val="FAFD00"/>
                </a:solidFill>
                <a:latin typeface="Times" charset="0"/>
                <a:cs typeface="+mn-cs"/>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35533"/>
                                        </p:tgtEl>
                                        <p:attrNameLst>
                                          <p:attrName>style.visibility</p:attrName>
                                        </p:attrNameLst>
                                      </p:cBhvr>
                                      <p:to>
                                        <p:strVal val="visible"/>
                                      </p:to>
                                    </p:set>
                                    <p:animEffect transition="in" filter="fade">
                                      <p:cBhvr>
                                        <p:cTn id="18" dur="500"/>
                                        <p:tgtEl>
                                          <p:spTgt spid="235533"/>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800">
              <a:solidFill>
                <a:srgbClr val="FAFD00"/>
              </a:solidFill>
              <a:latin typeface="Times" charset="0"/>
              <a:cs typeface="+mn-cs"/>
            </a:endParaRPr>
          </a:p>
        </p:txBody>
      </p:sp>
      <p:sp>
        <p:nvSpPr>
          <p:cNvPr id="21513" name="Rectangle 9"/>
          <p:cNvSpPr>
            <a:spLocks noChangeArrowheads="1"/>
          </p:cNvSpPr>
          <p:nvPr/>
        </p:nvSpPr>
        <p:spPr bwMode="auto">
          <a:xfrm>
            <a:off x="666750" y="35369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defRPr/>
            </a:pPr>
            <a:r>
              <a:rPr lang="en-US" sz="4800" b="1" i="0">
                <a:solidFill>
                  <a:schemeClr val="tx1"/>
                </a:solidFill>
                <a:effectLst>
                  <a:outerShdw blurRad="38100" dist="38100" dir="2700000" algn="tl">
                    <a:srgbClr val="000000"/>
                  </a:outerShdw>
                </a:effectLst>
                <a:latin typeface="Times" charset="0"/>
                <a:cs typeface="+mn-cs"/>
              </a:rPr>
              <a:t>Sede Ko  </a:t>
            </a:r>
            <a:br>
              <a:rPr lang="en-US" sz="4800" b="1" i="0">
                <a:solidFill>
                  <a:schemeClr val="tx1"/>
                </a:solidFill>
                <a:effectLst>
                  <a:outerShdw blurRad="38100" dist="38100" dir="2700000" algn="tl">
                    <a:srgbClr val="000000"/>
                  </a:outerShdw>
                </a:effectLst>
                <a:latin typeface="Times" charset="0"/>
                <a:cs typeface="+mn-cs"/>
              </a:rPr>
            </a:br>
            <a:r>
              <a:rPr lang="ja-JP" altLang="en-US" sz="6600" b="1">
                <a:solidFill>
                  <a:schemeClr val="tx1"/>
                </a:solidFill>
                <a:effectLst>
                  <a:outerShdw blurRad="38100" dist="38100" dir="2700000" algn="tl">
                    <a:srgbClr val="000000"/>
                  </a:outerShdw>
                </a:effectLst>
                <a:latin typeface="Arial"/>
                <a:cs typeface="+mn-cs"/>
              </a:rPr>
              <a:t>“</a:t>
            </a:r>
            <a:r>
              <a:rPr lang="en-US" sz="6600" b="1">
                <a:solidFill>
                  <a:schemeClr val="tx1"/>
                </a:solidFill>
                <a:effectLst>
                  <a:outerShdw blurRad="38100" dist="38100" dir="2700000" algn="tl">
                    <a:srgbClr val="000000"/>
                  </a:outerShdw>
                </a:effectLst>
                <a:latin typeface="Times" charset="0"/>
                <a:cs typeface="+mn-cs"/>
              </a:rPr>
              <a:t>N Ketholeshu Da</a:t>
            </a:r>
            <a:r>
              <a:rPr lang="ja-JP" altLang="en-US" sz="6600" b="1">
                <a:solidFill>
                  <a:schemeClr val="tx1"/>
                </a:solidFill>
                <a:effectLst>
                  <a:outerShdw blurRad="38100" dist="38100" dir="2700000" algn="tl">
                    <a:srgbClr val="000000"/>
                  </a:outerShdw>
                </a:effectLst>
                <a:latin typeface="Arial"/>
                <a:cs typeface="+mn-cs"/>
              </a:rPr>
              <a:t>”</a:t>
            </a:r>
            <a:endParaRPr lang="en-US" sz="6600" b="1">
              <a:solidFill>
                <a:schemeClr val="tx1"/>
              </a:solidFill>
              <a:effectLst>
                <a:outerShdw blurRad="38100" dist="38100" dir="2700000" algn="tl">
                  <a:srgbClr val="000000"/>
                </a:outerShdw>
              </a:effectLst>
              <a:latin typeface="Times" charset="0"/>
              <a:cs typeface="+mn-cs"/>
            </a:endParaRPr>
          </a:p>
        </p:txBody>
      </p:sp>
      <p:sp>
        <p:nvSpPr>
          <p:cNvPr id="21514" name="Rectangle 10"/>
          <p:cNvSpPr>
            <a:spLocks noChangeArrowheads="1"/>
          </p:cNvSpPr>
          <p:nvPr/>
        </p:nvSpPr>
        <p:spPr bwMode="auto">
          <a:xfrm>
            <a:off x="647700" y="10985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defRPr/>
            </a:pPr>
            <a:endParaRPr lang="en-US" sz="4400" i="0">
              <a:solidFill>
                <a:srgbClr val="F6FE0A"/>
              </a:solidFill>
              <a:effectLst>
                <a:outerShdw blurRad="38100" dist="38100" dir="2700000" algn="tl">
                  <a:srgbClr val="000000"/>
                </a:outerShdw>
              </a:effectLst>
              <a:latin typeface="Times" charset="0"/>
              <a:cs typeface="+mn-cs"/>
            </a:endParaRPr>
          </a:p>
          <a:p>
            <a:pPr>
              <a:defRPr/>
            </a:pPr>
            <a:endParaRPr lang="en-US" sz="4400" i="0">
              <a:solidFill>
                <a:srgbClr val="F6FE0A"/>
              </a:solidFill>
              <a:effectLst>
                <a:outerShdw blurRad="38100" dist="38100" dir="2700000" algn="tl">
                  <a:srgbClr val="000000"/>
                </a:outerShdw>
              </a:effectLst>
              <a:latin typeface="Times" charset="0"/>
              <a:cs typeface="+mn-cs"/>
            </a:endParaRPr>
          </a:p>
          <a:p>
            <a:pPr>
              <a:defRPr/>
            </a:pPr>
            <a:endParaRPr lang="en-US" sz="6000">
              <a:solidFill>
                <a:srgbClr val="F6FE0A"/>
              </a:solidFill>
              <a:latin typeface="Times" charset="0"/>
              <a:cs typeface="+mn-cs"/>
            </a:endParaRPr>
          </a:p>
        </p:txBody>
      </p:sp>
      <p:sp>
        <p:nvSpPr>
          <p:cNvPr id="21523"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1525"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21526"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21527" name="Text Box 23"/>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27</a:t>
            </a:r>
          </a:p>
        </p:txBody>
      </p:sp>
      <p:grpSp>
        <p:nvGrpSpPr>
          <p:cNvPr id="61449" name="Group 24"/>
          <p:cNvGrpSpPr>
            <a:grpSpLocks/>
          </p:cNvGrpSpPr>
          <p:nvPr/>
        </p:nvGrpSpPr>
        <p:grpSpPr bwMode="auto">
          <a:xfrm>
            <a:off x="814388" y="1849438"/>
            <a:ext cx="6716712"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defRPr/>
              </a:pPr>
              <a:r>
                <a:rPr lang="en-US" sz="6000" b="1">
                  <a:solidFill>
                    <a:srgbClr val="F6FE0A"/>
                  </a:solidFill>
                  <a:latin typeface="Times" charset="0"/>
                  <a:cs typeface="+mn-cs"/>
                </a:rPr>
                <a:t>Ketholeshuda… </a:t>
              </a:r>
            </a:p>
            <a:p>
              <a:pPr>
                <a:defRPr/>
              </a:pPr>
              <a:r>
                <a:rPr lang="en-US" sz="6000" b="1">
                  <a:solidFill>
                    <a:srgbClr val="F6FE0A"/>
                  </a:solidFill>
                  <a:latin typeface="Times" charset="0"/>
                  <a:cs typeface="+mn-cs"/>
                </a:rPr>
                <a:t>		  Dietherieko</a:t>
              </a:r>
              <a:endParaRPr lang="en-US" sz="6000">
                <a:solidFill>
                  <a:srgbClr val="F6FE0A"/>
                </a:solidFill>
                <a:latin typeface="Times" charset="0"/>
                <a:cs typeface="+mn-cs"/>
              </a:endParaRPr>
            </a:p>
          </p:txBody>
        </p:sp>
        <p:sp>
          <p:nvSpPr>
            <p:cNvPr id="21530" name="Rectangle 26"/>
            <p:cNvSpPr>
              <a:spLocks noChangeArrowheads="1"/>
            </p:cNvSpPr>
            <p:nvPr/>
          </p:nvSpPr>
          <p:spPr bwMode="auto">
            <a:xfrm>
              <a:off x="4959" y="1301"/>
              <a:ext cx="345" cy="53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000" b="1">
                <a:solidFill>
                  <a:srgbClr val="FAFD00"/>
                </a:solidFill>
                <a:latin typeface="Times" charset="0"/>
                <a:cs typeface="+mn-cs"/>
              </a:endParaRPr>
            </a:p>
            <a:p>
              <a:pPr>
                <a:spcBef>
                  <a:spcPct val="50000"/>
                </a:spcBef>
                <a:defRPr/>
              </a:pPr>
              <a:r>
                <a:rPr lang="en-US" sz="2000" b="1">
                  <a:solidFill>
                    <a:srgbClr val="FAFD00"/>
                  </a:solidFill>
                  <a:latin typeface="Times" charset="0"/>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i="0">
                <a:solidFill>
                  <a:srgbClr val="FFFB0C"/>
                </a:solidFill>
                <a:latin typeface="Times" charset="0"/>
                <a:cs typeface="+mn-cs"/>
              </a:rPr>
              <a:t> </a:t>
            </a:r>
          </a:p>
        </p:txBody>
      </p:sp>
      <p:sp>
        <p:nvSpPr>
          <p:cNvPr id="237588" name="Rectangle 20"/>
          <p:cNvSpPr>
            <a:spLocks noChangeArrowheads="1"/>
          </p:cNvSpPr>
          <p:nvPr/>
        </p:nvSpPr>
        <p:spPr bwMode="auto">
          <a:xfrm>
            <a:off x="0" y="-230188"/>
            <a:ext cx="9144000" cy="708818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4400" i="0">
                <a:solidFill>
                  <a:schemeClr val="bg2"/>
                </a:solidFill>
                <a:latin typeface="Lucida Handwriting" charset="0"/>
                <a:cs typeface="+mn-cs"/>
              </a:rPr>
              <a:t>©</a:t>
            </a:r>
          </a:p>
        </p:txBody>
      </p:sp>
      <p:sp>
        <p:nvSpPr>
          <p:cNvPr id="237571" name="Text Box 3"/>
          <p:cNvSpPr txBox="1">
            <a:spLocks noChangeArrowheads="1"/>
          </p:cNvSpPr>
          <p:nvPr/>
        </p:nvSpPr>
        <p:spPr bwMode="auto">
          <a:xfrm>
            <a:off x="655638" y="774700"/>
            <a:ext cx="115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600" b="1" i="0">
              <a:solidFill>
                <a:srgbClr val="FFFB0C"/>
              </a:solidFill>
              <a:latin typeface="Comic Sans MS" charset="0"/>
              <a:cs typeface="+mn-cs"/>
            </a:endParaRPr>
          </a:p>
        </p:txBody>
      </p:sp>
      <p:sp>
        <p:nvSpPr>
          <p:cNvPr id="237572" name="Text Box 4"/>
          <p:cNvSpPr txBox="1">
            <a:spLocks noChangeArrowheads="1"/>
          </p:cNvSpPr>
          <p:nvPr/>
        </p:nvSpPr>
        <p:spPr bwMode="auto">
          <a:xfrm>
            <a:off x="8624888" y="6027738"/>
            <a:ext cx="473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000" b="1" i="0">
                <a:solidFill>
                  <a:srgbClr val="FFFB0C"/>
                </a:solidFill>
                <a:latin typeface="Comic Sans MS" charset="0"/>
                <a:cs typeface="+mn-cs"/>
              </a:rPr>
              <a:t> </a:t>
            </a:r>
          </a:p>
        </p:txBody>
      </p:sp>
      <p:sp>
        <p:nvSpPr>
          <p:cNvPr id="237573" name="Text Box 5"/>
          <p:cNvSpPr txBox="1">
            <a:spLocks noChangeArrowheads="1"/>
          </p:cNvSpPr>
          <p:nvPr/>
        </p:nvSpPr>
        <p:spPr bwMode="auto">
          <a:xfrm>
            <a:off x="1806575" y="785813"/>
            <a:ext cx="646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2400" i="0">
              <a:solidFill>
                <a:srgbClr val="FFFB0C"/>
              </a:solidFill>
              <a:latin typeface="Times" charset="0"/>
              <a:cs typeface="+mn-cs"/>
            </a:endParaRPr>
          </a:p>
        </p:txBody>
      </p:sp>
      <p:sp>
        <p:nvSpPr>
          <p:cNvPr id="237574" name="Text Box 6"/>
          <p:cNvSpPr txBox="1">
            <a:spLocks noChangeArrowheads="1"/>
          </p:cNvSpPr>
          <p:nvPr/>
        </p:nvSpPr>
        <p:spPr bwMode="auto">
          <a:xfrm>
            <a:off x="219075" y="17463"/>
            <a:ext cx="861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FFFFFF"/>
                </a:solidFill>
                <a:latin typeface="Times" charset="0"/>
                <a:cs typeface="+mn-cs"/>
              </a:rPr>
              <a:t>Ketholeshuda… Dietheriko Kijupete La Krothoko</a:t>
            </a:r>
          </a:p>
        </p:txBody>
      </p:sp>
      <p:sp>
        <p:nvSpPr>
          <p:cNvPr id="237575" name="Text Box 7"/>
          <p:cNvSpPr txBox="1">
            <a:spLocks noChangeArrowheads="1"/>
          </p:cNvSpPr>
          <p:nvPr/>
        </p:nvSpPr>
        <p:spPr bwMode="auto">
          <a:xfrm>
            <a:off x="3603625" y="854075"/>
            <a:ext cx="55403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a:solidFill>
                <a:srgbClr val="FFFB0C"/>
              </a:solidFill>
              <a:latin typeface="Times" charset="0"/>
              <a:cs typeface="+mn-cs"/>
            </a:endParaRPr>
          </a:p>
          <a:p>
            <a:pPr>
              <a:lnSpc>
                <a:spcPct val="20000"/>
              </a:lnSpc>
              <a:spcBef>
                <a:spcPct val="50000"/>
              </a:spcBef>
              <a:defRPr/>
            </a:pPr>
            <a:endParaRPr lang="en-US" sz="1600" b="1">
              <a:solidFill>
                <a:srgbClr val="FFFB0C"/>
              </a:solidFill>
              <a:latin typeface="Times" charset="0"/>
              <a:cs typeface="+mn-cs"/>
            </a:endParaRPr>
          </a:p>
          <a:p>
            <a:pPr>
              <a:lnSpc>
                <a:spcPct val="55000"/>
              </a:lnSpc>
              <a:spcBef>
                <a:spcPct val="50000"/>
              </a:spcBef>
              <a:defRPr/>
            </a:pPr>
            <a:endParaRPr lang="en-US" sz="1600" b="1">
              <a:solidFill>
                <a:srgbClr val="FFFB0C"/>
              </a:solidFill>
              <a:latin typeface="Times" charset="0"/>
              <a:cs typeface="+mn-cs"/>
            </a:endParaRPr>
          </a:p>
          <a:p>
            <a:pPr>
              <a:lnSpc>
                <a:spcPct val="20000"/>
              </a:lnSpc>
              <a:spcBef>
                <a:spcPct val="50000"/>
              </a:spcBef>
              <a:defRPr/>
            </a:pPr>
            <a:endParaRPr lang="en-US" sz="1600" b="1" i="0">
              <a:solidFill>
                <a:srgbClr val="FFFB0C"/>
              </a:solidFill>
              <a:latin typeface="Times" charset="0"/>
              <a:cs typeface="+mn-cs"/>
            </a:endParaRPr>
          </a:p>
          <a:p>
            <a:pPr>
              <a:lnSpc>
                <a:spcPct val="55000"/>
              </a:lnSpc>
              <a:spcBef>
                <a:spcPct val="50000"/>
              </a:spcBef>
              <a:defRPr/>
            </a:pPr>
            <a:endParaRPr lang="en-US" sz="1800" b="1">
              <a:solidFill>
                <a:srgbClr val="FFFB0C"/>
              </a:solidFill>
              <a:latin typeface="Times" charset="0"/>
              <a:cs typeface="+mn-cs"/>
            </a:endParaRPr>
          </a:p>
        </p:txBody>
      </p:sp>
      <p:sp>
        <p:nvSpPr>
          <p:cNvPr id="237576" name="Text Box 8"/>
          <p:cNvSpPr txBox="1">
            <a:spLocks noChangeArrowheads="1"/>
          </p:cNvSpPr>
          <p:nvPr/>
        </p:nvSpPr>
        <p:spPr bwMode="auto">
          <a:xfrm>
            <a:off x="530225" y="890588"/>
            <a:ext cx="3986213" cy="1611312"/>
          </a:xfrm>
          <a:prstGeom prst="rect">
            <a:avLst/>
          </a:prstGeom>
          <a:noFill/>
          <a:ln>
            <a:noFill/>
          </a:ln>
          <a:effectLst/>
          <a:extLst>
            <a:ext uri="{909E8E84-426E-40dd-AFC4-6F175D3DCCD1}">
              <a14:hiddenFill xmlns:a14="http://schemas.microsoft.com/office/drawing/2010/main">
                <a:solidFill>
                  <a:srgbClr val="E32A2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a:solidFill>
                <a:srgbClr val="FFFB0C"/>
              </a:solidFill>
              <a:latin typeface="Times" charset="0"/>
              <a:cs typeface="+mn-cs"/>
            </a:endParaRPr>
          </a:p>
          <a:p>
            <a:pPr>
              <a:lnSpc>
                <a:spcPct val="25000"/>
              </a:lnSpc>
              <a:spcBef>
                <a:spcPct val="50000"/>
              </a:spcBef>
              <a:defRPr/>
            </a:pPr>
            <a:endParaRPr lang="en-US" sz="1600" b="1" i="0">
              <a:solidFill>
                <a:srgbClr val="FFFB0C"/>
              </a:solidFill>
              <a:latin typeface="Times" charset="0"/>
              <a:cs typeface="+mn-cs"/>
            </a:endParaRPr>
          </a:p>
          <a:p>
            <a:pPr>
              <a:lnSpc>
                <a:spcPct val="55000"/>
              </a:lnSpc>
              <a:spcBef>
                <a:spcPct val="50000"/>
              </a:spcBef>
              <a:defRPr/>
            </a:pPr>
            <a:endParaRPr lang="en-US" sz="1600" b="1">
              <a:solidFill>
                <a:srgbClr val="FFFB0C"/>
              </a:solidFill>
              <a:latin typeface="Times" charset="0"/>
              <a:cs typeface="+mn-cs"/>
            </a:endParaRPr>
          </a:p>
          <a:p>
            <a:pPr>
              <a:lnSpc>
                <a:spcPct val="20000"/>
              </a:lnSpc>
              <a:spcBef>
                <a:spcPct val="50000"/>
              </a:spcBef>
              <a:defRPr/>
            </a:pPr>
            <a:endParaRPr lang="en-US" sz="1600" b="1" i="0">
              <a:solidFill>
                <a:srgbClr val="FFFB0C"/>
              </a:solidFill>
              <a:latin typeface="Times" charset="0"/>
              <a:cs typeface="+mn-cs"/>
            </a:endParaRPr>
          </a:p>
          <a:p>
            <a:pPr>
              <a:lnSpc>
                <a:spcPct val="55000"/>
              </a:lnSpc>
              <a:spcBef>
                <a:spcPct val="50000"/>
              </a:spcBef>
              <a:defRPr/>
            </a:pPr>
            <a:endParaRPr lang="en-US" sz="1600" b="1">
              <a:solidFill>
                <a:srgbClr val="FFFB0C"/>
              </a:solidFill>
              <a:latin typeface="Times" charset="0"/>
              <a:cs typeface="+mn-cs"/>
            </a:endParaRPr>
          </a:p>
          <a:p>
            <a:pPr>
              <a:lnSpc>
                <a:spcPct val="55000"/>
              </a:lnSpc>
              <a:spcBef>
                <a:spcPct val="50000"/>
              </a:spcBef>
              <a:defRPr/>
            </a:pPr>
            <a:endParaRPr lang="en-US" sz="1600" b="1">
              <a:solidFill>
                <a:srgbClr val="FFFB0C"/>
              </a:solidFill>
              <a:latin typeface="Times" charset="0"/>
              <a:cs typeface="+mn-cs"/>
            </a:endParaRPr>
          </a:p>
          <a:p>
            <a:pPr>
              <a:lnSpc>
                <a:spcPct val="55000"/>
              </a:lnSpc>
              <a:spcBef>
                <a:spcPct val="50000"/>
              </a:spcBef>
              <a:defRPr/>
            </a:pPr>
            <a:endParaRPr lang="en-US" sz="1600" b="1">
              <a:solidFill>
                <a:srgbClr val="FFFB0C"/>
              </a:solidFill>
              <a:latin typeface="Times" charset="0"/>
              <a:cs typeface="+mn-cs"/>
            </a:endParaRPr>
          </a:p>
        </p:txBody>
      </p:sp>
      <p:sp>
        <p:nvSpPr>
          <p:cNvPr id="237577" name="Text Box 9"/>
          <p:cNvSpPr txBox="1">
            <a:spLocks noChangeArrowheads="1"/>
          </p:cNvSpPr>
          <p:nvPr/>
        </p:nvSpPr>
        <p:spPr bwMode="auto">
          <a:xfrm>
            <a:off x="296863" y="835025"/>
            <a:ext cx="407828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0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Dr. John Hannah</a:t>
            </a:r>
            <a:endParaRPr lang="en-US" sz="1600" b="1" i="0">
              <a:solidFill>
                <a:srgbClr val="FFFB0C"/>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Terhukepfü </a:t>
            </a:r>
            <a:r>
              <a:rPr lang="en-US" sz="1400" b="1">
                <a:solidFill>
                  <a:srgbClr val="FFFB0C"/>
                </a:solidFill>
                <a:latin typeface="Times New Roman" charset="0"/>
                <a:cs typeface="+mn-cs"/>
              </a:rPr>
              <a:t>Professor Historical Theology Kpetha-o</a:t>
            </a:r>
            <a:r>
              <a:rPr lang="en-US" sz="1400" i="0">
                <a:latin typeface="Times New Roman" charset="0"/>
                <a:cs typeface="+mn-cs"/>
              </a:rPr>
              <a:t> </a:t>
            </a:r>
            <a:endParaRPr lang="en-US" sz="1400" b="1">
              <a:solidFill>
                <a:srgbClr val="FFFB0C"/>
              </a:solidFill>
              <a:latin typeface="Times New Roman" charset="0"/>
              <a:cs typeface="+mn-cs"/>
            </a:endParaRPr>
          </a:p>
          <a:p>
            <a:pPr>
              <a:lnSpc>
                <a:spcPct val="55000"/>
              </a:lnSpc>
              <a:spcBef>
                <a:spcPct val="50000"/>
              </a:spcBef>
              <a:defRPr/>
            </a:pPr>
            <a:r>
              <a:rPr lang="en-US" sz="1400" b="1">
                <a:solidFill>
                  <a:srgbClr val="FFFB0C"/>
                </a:solidFill>
                <a:latin typeface="Times" charset="0"/>
                <a:cs typeface="+mn-cs"/>
              </a:rPr>
              <a:t>Research Professor, Historical Theology</a:t>
            </a:r>
            <a:endParaRPr lang="en-US" sz="1400" b="1" i="0">
              <a:solidFill>
                <a:srgbClr val="FFFB0C"/>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Dallas Theological  Seminary</a:t>
            </a:r>
          </a:p>
          <a:p>
            <a:pPr>
              <a:lnSpc>
                <a:spcPct val="55000"/>
              </a:lnSpc>
              <a:spcBef>
                <a:spcPct val="50000"/>
              </a:spcBef>
              <a:defRPr/>
            </a:pPr>
            <a:r>
              <a:rPr lang="en-US" sz="1400" b="1">
                <a:solidFill>
                  <a:srgbClr val="FFFB0C"/>
                </a:solidFill>
                <a:latin typeface="Times" charset="0"/>
                <a:cs typeface="+mn-cs"/>
              </a:rPr>
              <a:t>Dallas, Texas</a:t>
            </a:r>
          </a:p>
        </p:txBody>
      </p:sp>
      <p:sp>
        <p:nvSpPr>
          <p:cNvPr id="237579" name="Text Box 11"/>
          <p:cNvSpPr txBox="1">
            <a:spLocks noChangeArrowheads="1"/>
          </p:cNvSpPr>
          <p:nvPr/>
        </p:nvSpPr>
        <p:spPr bwMode="auto">
          <a:xfrm>
            <a:off x="407988" y="3106738"/>
            <a:ext cx="38877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Dr. William R. Bright</a:t>
            </a:r>
            <a:r>
              <a:rPr lang="en-US" sz="1600" b="1" i="0">
                <a:solidFill>
                  <a:srgbClr val="00CCFF"/>
                </a:solidFill>
                <a:latin typeface="Times" charset="0"/>
                <a:cs typeface="+mn-cs"/>
              </a:rPr>
              <a:t> </a:t>
            </a:r>
          </a:p>
          <a:p>
            <a:pPr>
              <a:lnSpc>
                <a:spcPct val="55000"/>
              </a:lnSpc>
              <a:spcBef>
                <a:spcPct val="50000"/>
              </a:spcBef>
              <a:defRPr/>
            </a:pPr>
            <a:r>
              <a:rPr lang="en-US" sz="1400" b="1">
                <a:solidFill>
                  <a:srgbClr val="FFFB0C"/>
                </a:solidFill>
                <a:latin typeface="Times" charset="0"/>
                <a:cs typeface="+mn-cs"/>
              </a:rPr>
              <a:t>Thiedzu Pesiekeshuko</a:t>
            </a:r>
          </a:p>
          <a:p>
            <a:pPr>
              <a:lnSpc>
                <a:spcPct val="55000"/>
              </a:lnSpc>
              <a:spcBef>
                <a:spcPct val="50000"/>
              </a:spcBef>
              <a:defRPr/>
            </a:pPr>
            <a:r>
              <a:rPr lang="en-US" sz="1400" b="1">
                <a:solidFill>
                  <a:srgbClr val="FFFB0C"/>
                </a:solidFill>
                <a:latin typeface="Times" charset="0"/>
                <a:cs typeface="+mn-cs"/>
              </a:rPr>
              <a:t>Campus Crusade for Christ</a:t>
            </a:r>
          </a:p>
          <a:p>
            <a:pPr>
              <a:lnSpc>
                <a:spcPct val="55000"/>
              </a:lnSpc>
              <a:spcBef>
                <a:spcPct val="50000"/>
              </a:spcBef>
              <a:defRPr/>
            </a:pPr>
            <a:r>
              <a:rPr lang="en-US" sz="1400" b="1">
                <a:solidFill>
                  <a:srgbClr val="FFFB0C"/>
                </a:solidFill>
                <a:latin typeface="Times" charset="0"/>
                <a:cs typeface="+mn-cs"/>
              </a:rPr>
              <a:t>Orlando, Florida</a:t>
            </a:r>
            <a:endParaRPr lang="en-US" sz="1600" b="1">
              <a:solidFill>
                <a:srgbClr val="FFFB0C"/>
              </a:solidFill>
              <a:latin typeface="Times" charset="0"/>
              <a:cs typeface="+mn-cs"/>
            </a:endParaRPr>
          </a:p>
        </p:txBody>
      </p:sp>
      <p:sp>
        <p:nvSpPr>
          <p:cNvPr id="237580" name="Text Box 12"/>
          <p:cNvSpPr txBox="1">
            <a:spLocks noChangeArrowheads="1"/>
          </p:cNvSpPr>
          <p:nvPr/>
        </p:nvSpPr>
        <p:spPr bwMode="auto">
          <a:xfrm>
            <a:off x="496888" y="2089150"/>
            <a:ext cx="3665537"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0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Dr. Mark Bailey</a:t>
            </a:r>
            <a:endParaRPr lang="en-US" sz="1600" b="1">
              <a:solidFill>
                <a:srgbClr val="00CCFF"/>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Kedaghe</a:t>
            </a:r>
          </a:p>
          <a:p>
            <a:pPr>
              <a:lnSpc>
                <a:spcPct val="55000"/>
              </a:lnSpc>
              <a:spcBef>
                <a:spcPct val="50000"/>
              </a:spcBef>
              <a:defRPr/>
            </a:pPr>
            <a:r>
              <a:rPr lang="en-US" sz="1400" b="1">
                <a:solidFill>
                  <a:srgbClr val="FFFB0C"/>
                </a:solidFill>
                <a:latin typeface="Times" charset="0"/>
                <a:cs typeface="+mn-cs"/>
              </a:rPr>
              <a:t>Dallas Theological Seminary</a:t>
            </a:r>
          </a:p>
          <a:p>
            <a:pPr>
              <a:lnSpc>
                <a:spcPct val="55000"/>
              </a:lnSpc>
              <a:spcBef>
                <a:spcPct val="50000"/>
              </a:spcBef>
              <a:defRPr/>
            </a:pPr>
            <a:r>
              <a:rPr lang="en-US" sz="1400" b="1">
                <a:solidFill>
                  <a:srgbClr val="FFFB0C"/>
                </a:solidFill>
                <a:latin typeface="Times" charset="0"/>
                <a:cs typeface="+mn-cs"/>
              </a:rPr>
              <a:t>Dallas, Texas</a:t>
            </a:r>
            <a:endParaRPr lang="en-US" sz="1600" b="1">
              <a:solidFill>
                <a:srgbClr val="FFFB0C"/>
              </a:solidFill>
              <a:latin typeface="Times" charset="0"/>
              <a:cs typeface="+mn-cs"/>
            </a:endParaRPr>
          </a:p>
        </p:txBody>
      </p:sp>
      <p:sp>
        <p:nvSpPr>
          <p:cNvPr id="237581" name="Text Box 13"/>
          <p:cNvSpPr txBox="1">
            <a:spLocks noChangeArrowheads="1"/>
          </p:cNvSpPr>
          <p:nvPr/>
        </p:nvSpPr>
        <p:spPr bwMode="auto">
          <a:xfrm>
            <a:off x="4730750" y="5189538"/>
            <a:ext cx="3578225"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0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Dr. Kenneth Horton</a:t>
            </a:r>
          </a:p>
          <a:p>
            <a:pPr>
              <a:defRPr/>
            </a:pPr>
            <a:r>
              <a:rPr lang="en-US" sz="1400" b="1">
                <a:solidFill>
                  <a:srgbClr val="FFFB0C"/>
                </a:solidFill>
                <a:latin typeface="Times New Roman" charset="0"/>
                <a:cs typeface="+mn-cs"/>
              </a:rPr>
              <a:t>Pastor Phicu</a:t>
            </a:r>
            <a:r>
              <a:rPr lang="en-US" sz="1400" i="0">
                <a:latin typeface="Times New Roman" charset="0"/>
                <a:cs typeface="+mn-cs"/>
              </a:rPr>
              <a:t> </a:t>
            </a:r>
          </a:p>
          <a:p>
            <a:pPr>
              <a:defRPr/>
            </a:pPr>
            <a:r>
              <a:rPr lang="en-US" sz="1400" b="1">
                <a:solidFill>
                  <a:srgbClr val="FFFB0C"/>
                </a:solidFill>
                <a:latin typeface="Times" charset="0"/>
                <a:cs typeface="+mn-cs"/>
              </a:rPr>
              <a:t>McKinney Memorial Bible Church</a:t>
            </a:r>
          </a:p>
          <a:p>
            <a:pPr>
              <a:lnSpc>
                <a:spcPct val="55000"/>
              </a:lnSpc>
              <a:spcBef>
                <a:spcPct val="50000"/>
              </a:spcBef>
              <a:defRPr/>
            </a:pPr>
            <a:r>
              <a:rPr lang="en-US" sz="1400" b="1">
                <a:solidFill>
                  <a:srgbClr val="FFFB0C"/>
                </a:solidFill>
                <a:latin typeface="Times" charset="0"/>
                <a:cs typeface="+mn-cs"/>
              </a:rPr>
              <a:t> Ft. Worth, Texas</a:t>
            </a:r>
          </a:p>
        </p:txBody>
      </p:sp>
      <p:sp>
        <p:nvSpPr>
          <p:cNvPr id="237583" name="Text Box 15"/>
          <p:cNvSpPr txBox="1">
            <a:spLocks noChangeArrowheads="1"/>
          </p:cNvSpPr>
          <p:nvPr/>
        </p:nvSpPr>
        <p:spPr bwMode="auto">
          <a:xfrm>
            <a:off x="4614863" y="2116138"/>
            <a:ext cx="381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John Maisel    Kurt Nelson</a:t>
            </a:r>
            <a:r>
              <a:rPr lang="en-US" sz="1600" b="1" i="0">
                <a:solidFill>
                  <a:srgbClr val="00CCFF"/>
                </a:solidFill>
                <a:latin typeface="Times" charset="0"/>
                <a:cs typeface="+mn-cs"/>
              </a:rPr>
              <a:t>                                      </a:t>
            </a:r>
          </a:p>
          <a:p>
            <a:pPr>
              <a:lnSpc>
                <a:spcPct val="55000"/>
              </a:lnSpc>
              <a:spcBef>
                <a:spcPct val="50000"/>
              </a:spcBef>
              <a:defRPr/>
            </a:pPr>
            <a:r>
              <a:rPr lang="en-US" sz="1400" b="1">
                <a:solidFill>
                  <a:srgbClr val="FFFB0C"/>
                </a:solidFill>
                <a:latin typeface="Times" charset="0"/>
                <a:cs typeface="+mn-cs"/>
              </a:rPr>
              <a:t>          Kedaghe          Exec. Ato Kedaghe</a:t>
            </a:r>
            <a:endParaRPr lang="en-US" sz="1400" b="1" i="0">
              <a:solidFill>
                <a:srgbClr val="FFFB0C"/>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East/West Ministries</a:t>
            </a:r>
          </a:p>
          <a:p>
            <a:pPr>
              <a:lnSpc>
                <a:spcPct val="55000"/>
              </a:lnSpc>
              <a:spcBef>
                <a:spcPct val="50000"/>
              </a:spcBef>
              <a:defRPr/>
            </a:pPr>
            <a:r>
              <a:rPr lang="en-US" sz="1400" b="1">
                <a:solidFill>
                  <a:srgbClr val="FFFB0C"/>
                </a:solidFill>
                <a:latin typeface="Times" charset="0"/>
                <a:cs typeface="+mn-cs"/>
              </a:rPr>
              <a:t>Dallas, Texas</a:t>
            </a:r>
            <a:endParaRPr lang="en-US" sz="1600" b="1">
              <a:solidFill>
                <a:srgbClr val="FFFB0C"/>
              </a:solidFill>
              <a:latin typeface="Times" charset="0"/>
              <a:cs typeface="+mn-cs"/>
            </a:endParaRPr>
          </a:p>
        </p:txBody>
      </p:sp>
      <p:sp>
        <p:nvSpPr>
          <p:cNvPr id="237584" name="Text Box 16"/>
          <p:cNvSpPr txBox="1">
            <a:spLocks noChangeArrowheads="1"/>
          </p:cNvSpPr>
          <p:nvPr/>
        </p:nvSpPr>
        <p:spPr bwMode="auto">
          <a:xfrm>
            <a:off x="155575" y="4132263"/>
            <a:ext cx="4445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Rev. Douglas Valenzuela</a:t>
            </a:r>
            <a:r>
              <a:rPr lang="en-US" sz="1600" b="1" i="0">
                <a:solidFill>
                  <a:srgbClr val="00CCFF"/>
                </a:solidFill>
                <a:latin typeface="Times" charset="0"/>
                <a:cs typeface="+mn-cs"/>
              </a:rPr>
              <a:t> </a:t>
            </a:r>
          </a:p>
          <a:p>
            <a:pPr>
              <a:lnSpc>
                <a:spcPct val="55000"/>
              </a:lnSpc>
              <a:spcBef>
                <a:spcPct val="50000"/>
              </a:spcBef>
              <a:defRPr/>
            </a:pPr>
            <a:r>
              <a:rPr lang="en-US" sz="1400" b="1">
                <a:solidFill>
                  <a:srgbClr val="FFFB0C"/>
                </a:solidFill>
                <a:latin typeface="Times" charset="0"/>
                <a:cs typeface="+mn-cs"/>
              </a:rPr>
              <a:t> Pastor Phicu</a:t>
            </a:r>
            <a:r>
              <a:rPr lang="en-US" sz="1400" b="1" i="0">
                <a:solidFill>
                  <a:srgbClr val="FFFB0C"/>
                </a:solidFill>
                <a:latin typeface="Times" charset="0"/>
                <a:cs typeface="+mn-cs"/>
              </a:rPr>
              <a:t>, </a:t>
            </a:r>
            <a:r>
              <a:rPr lang="en-US" sz="1400" b="1">
                <a:solidFill>
                  <a:srgbClr val="FFFB0C"/>
                </a:solidFill>
                <a:latin typeface="Times" charset="0"/>
                <a:cs typeface="+mn-cs"/>
              </a:rPr>
              <a:t>Conservative Baptist  Missions</a:t>
            </a:r>
          </a:p>
          <a:p>
            <a:pPr>
              <a:lnSpc>
                <a:spcPct val="55000"/>
              </a:lnSpc>
              <a:spcBef>
                <a:spcPct val="50000"/>
              </a:spcBef>
              <a:defRPr/>
            </a:pPr>
            <a:r>
              <a:rPr lang="en-US" sz="1400" b="1">
                <a:solidFill>
                  <a:srgbClr val="FFFB0C"/>
                </a:solidFill>
                <a:latin typeface="Times" charset="0"/>
                <a:cs typeface="+mn-cs"/>
              </a:rPr>
              <a:t>Chiesa Battista Evangelica di Casoria</a:t>
            </a:r>
          </a:p>
          <a:p>
            <a:pPr>
              <a:lnSpc>
                <a:spcPct val="55000"/>
              </a:lnSpc>
              <a:spcBef>
                <a:spcPct val="50000"/>
              </a:spcBef>
              <a:defRPr/>
            </a:pPr>
            <a:r>
              <a:rPr lang="en-US" sz="1400" b="1">
                <a:solidFill>
                  <a:srgbClr val="FFFB0C"/>
                </a:solidFill>
                <a:latin typeface="Times" charset="0"/>
                <a:cs typeface="+mn-cs"/>
              </a:rPr>
              <a:t>Naples, Italy</a:t>
            </a:r>
            <a:endParaRPr lang="en-US" sz="1800">
              <a:solidFill>
                <a:srgbClr val="FFFB0C"/>
              </a:solidFill>
              <a:latin typeface="Times" charset="0"/>
              <a:cs typeface="+mn-cs"/>
            </a:endParaRPr>
          </a:p>
        </p:txBody>
      </p:sp>
      <p:sp>
        <p:nvSpPr>
          <p:cNvPr id="237585" name="Text Box 17"/>
          <p:cNvSpPr txBox="1">
            <a:spLocks noChangeArrowheads="1"/>
          </p:cNvSpPr>
          <p:nvPr/>
        </p:nvSpPr>
        <p:spPr bwMode="auto">
          <a:xfrm>
            <a:off x="109538" y="5170488"/>
            <a:ext cx="451643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4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Karyn Granger</a:t>
            </a:r>
            <a:endParaRPr lang="en-US" sz="1600" b="1" i="0">
              <a:solidFill>
                <a:srgbClr val="00CCFF"/>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Director of Bible Studies</a:t>
            </a:r>
          </a:p>
          <a:p>
            <a:pPr>
              <a:lnSpc>
                <a:spcPct val="55000"/>
              </a:lnSpc>
              <a:spcBef>
                <a:spcPct val="50000"/>
              </a:spcBef>
              <a:defRPr/>
            </a:pPr>
            <a:r>
              <a:rPr lang="en-US" sz="1400" b="1">
                <a:solidFill>
                  <a:srgbClr val="FFFB0C"/>
                </a:solidFill>
                <a:latin typeface="Times" charset="0"/>
                <a:cs typeface="+mn-cs"/>
              </a:rPr>
              <a:t>Southwest Christian Schools</a:t>
            </a:r>
          </a:p>
          <a:p>
            <a:pPr>
              <a:lnSpc>
                <a:spcPct val="55000"/>
              </a:lnSpc>
              <a:spcBef>
                <a:spcPct val="50000"/>
              </a:spcBef>
              <a:defRPr/>
            </a:pPr>
            <a:r>
              <a:rPr lang="en-US" sz="1400" b="1">
                <a:solidFill>
                  <a:srgbClr val="FFFB0C"/>
                </a:solidFill>
                <a:latin typeface="Times" charset="0"/>
                <a:cs typeface="+mn-cs"/>
              </a:rPr>
              <a:t>Ft. Worth, Texas</a:t>
            </a:r>
            <a:endParaRPr lang="en-US" sz="1600" b="1">
              <a:solidFill>
                <a:srgbClr val="FFFB0C"/>
              </a:solidFill>
              <a:latin typeface="Times" charset="0"/>
              <a:cs typeface="+mn-cs"/>
            </a:endParaRPr>
          </a:p>
        </p:txBody>
      </p:sp>
      <p:sp>
        <p:nvSpPr>
          <p:cNvPr id="237586" name="Text Box 18"/>
          <p:cNvSpPr txBox="1">
            <a:spLocks noChangeArrowheads="1"/>
          </p:cNvSpPr>
          <p:nvPr/>
        </p:nvSpPr>
        <p:spPr bwMode="auto">
          <a:xfrm>
            <a:off x="4964113" y="3067050"/>
            <a:ext cx="3116262"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000" b="1" i="0">
              <a:solidFill>
                <a:srgbClr val="62D6A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Vasily Dimitrievski</a:t>
            </a:r>
            <a:endParaRPr lang="en-US" sz="1600" b="1" i="0">
              <a:solidFill>
                <a:srgbClr val="00CCFF"/>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Director for Russia</a:t>
            </a:r>
            <a:endParaRPr lang="en-US" sz="1400" b="1" i="0">
              <a:solidFill>
                <a:srgbClr val="FFFB0C"/>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Global Missions Fellowship (e3)</a:t>
            </a:r>
          </a:p>
          <a:p>
            <a:pPr>
              <a:lnSpc>
                <a:spcPct val="55000"/>
              </a:lnSpc>
              <a:spcBef>
                <a:spcPct val="50000"/>
              </a:spcBef>
              <a:defRPr/>
            </a:pPr>
            <a:r>
              <a:rPr lang="en-US" sz="1400" b="1">
                <a:solidFill>
                  <a:srgbClr val="FFFB0C"/>
                </a:solidFill>
                <a:latin typeface="Times" charset="0"/>
                <a:cs typeface="+mn-cs"/>
              </a:rPr>
              <a:t>Penza, Russia</a:t>
            </a:r>
            <a:endParaRPr lang="en-US" sz="1400">
              <a:solidFill>
                <a:srgbClr val="FFFB0C"/>
              </a:solidFill>
              <a:latin typeface="Times" charset="0"/>
              <a:cs typeface="+mn-cs"/>
            </a:endParaRPr>
          </a:p>
        </p:txBody>
      </p:sp>
      <p:sp>
        <p:nvSpPr>
          <p:cNvPr id="237587" name="Text Box 19"/>
          <p:cNvSpPr txBox="1">
            <a:spLocks noChangeArrowheads="1"/>
          </p:cNvSpPr>
          <p:nvPr/>
        </p:nvSpPr>
        <p:spPr bwMode="auto">
          <a:xfrm>
            <a:off x="3167063" y="517525"/>
            <a:ext cx="2814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000" b="1">
                <a:solidFill>
                  <a:srgbClr val="FFFFFF"/>
                </a:solidFill>
                <a:latin typeface="Times" charset="0"/>
                <a:cs typeface="+mn-cs"/>
              </a:rPr>
              <a:t>Krotho Kekhrohiko</a:t>
            </a:r>
          </a:p>
        </p:txBody>
      </p:sp>
      <p:sp>
        <p:nvSpPr>
          <p:cNvPr id="237595" name="Text Box 27"/>
          <p:cNvSpPr txBox="1">
            <a:spLocks noChangeArrowheads="1"/>
          </p:cNvSpPr>
          <p:nvPr/>
        </p:nvSpPr>
        <p:spPr bwMode="auto">
          <a:xfrm>
            <a:off x="479425" y="654843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b="1" i="0">
                <a:solidFill>
                  <a:srgbClr val="FFFFFF"/>
                </a:solidFill>
                <a:cs typeface="+mn-cs"/>
              </a:rPr>
              <a:t>©2006 TBBMI</a:t>
            </a:r>
          </a:p>
        </p:txBody>
      </p:sp>
      <p:sp>
        <p:nvSpPr>
          <p:cNvPr id="237596" name="Rectangle 28"/>
          <p:cNvSpPr>
            <a:spLocks noChangeArrowheads="1"/>
          </p:cNvSpPr>
          <p:nvPr/>
        </p:nvSpPr>
        <p:spPr bwMode="auto">
          <a:xfrm>
            <a:off x="7621588" y="6538913"/>
            <a:ext cx="658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237597" name="Text Box 29"/>
          <p:cNvSpPr txBox="1">
            <a:spLocks noChangeArrowheads="1"/>
          </p:cNvSpPr>
          <p:nvPr/>
        </p:nvSpPr>
        <p:spPr bwMode="auto">
          <a:xfrm>
            <a:off x="8069263" y="6538913"/>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02</a:t>
            </a:r>
          </a:p>
        </p:txBody>
      </p:sp>
      <p:sp>
        <p:nvSpPr>
          <p:cNvPr id="237598" name="Text Box 30"/>
          <p:cNvSpPr txBox="1">
            <a:spLocks noChangeArrowheads="1"/>
          </p:cNvSpPr>
          <p:nvPr/>
        </p:nvSpPr>
        <p:spPr bwMode="auto">
          <a:xfrm>
            <a:off x="4852988" y="4106863"/>
            <a:ext cx="3578225"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0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Dr. Ted Kitchens</a:t>
            </a:r>
          </a:p>
          <a:p>
            <a:pPr>
              <a:defRPr/>
            </a:pPr>
            <a:r>
              <a:rPr lang="en-US" sz="1400" b="1">
                <a:solidFill>
                  <a:srgbClr val="FFFB0C"/>
                </a:solidFill>
                <a:latin typeface="Times New Roman" charset="0"/>
                <a:cs typeface="+mn-cs"/>
              </a:rPr>
              <a:t>Pastor Phicu</a:t>
            </a:r>
            <a:r>
              <a:rPr lang="en-US" sz="1400" i="0">
                <a:latin typeface="Times New Roman" charset="0"/>
                <a:cs typeface="+mn-cs"/>
              </a:rPr>
              <a:t> </a:t>
            </a:r>
          </a:p>
          <a:p>
            <a:pPr>
              <a:defRPr/>
            </a:pPr>
            <a:r>
              <a:rPr lang="en-US" sz="1400" b="1">
                <a:solidFill>
                  <a:srgbClr val="FFFB0C"/>
                </a:solidFill>
                <a:latin typeface="Times" charset="0"/>
                <a:cs typeface="+mn-cs"/>
              </a:rPr>
              <a:t>Christ Chapel Bible Church</a:t>
            </a:r>
          </a:p>
          <a:p>
            <a:pPr>
              <a:lnSpc>
                <a:spcPct val="55000"/>
              </a:lnSpc>
              <a:spcBef>
                <a:spcPct val="50000"/>
              </a:spcBef>
              <a:defRPr/>
            </a:pPr>
            <a:r>
              <a:rPr lang="en-US" sz="1400" b="1">
                <a:solidFill>
                  <a:srgbClr val="FFFB0C"/>
                </a:solidFill>
                <a:latin typeface="Times" charset="0"/>
                <a:cs typeface="+mn-cs"/>
              </a:rPr>
              <a:t> Ft. Worth, Texas</a:t>
            </a:r>
          </a:p>
        </p:txBody>
      </p:sp>
      <p:sp>
        <p:nvSpPr>
          <p:cNvPr id="237600" name="Text Box 32"/>
          <p:cNvSpPr txBox="1">
            <a:spLocks noChangeArrowheads="1"/>
          </p:cNvSpPr>
          <p:nvPr/>
        </p:nvSpPr>
        <p:spPr bwMode="auto">
          <a:xfrm>
            <a:off x="4960938" y="855663"/>
            <a:ext cx="311626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000" b="1" i="0">
              <a:solidFill>
                <a:srgbClr val="FFFB0C"/>
              </a:solidFill>
              <a:latin typeface="Times" charset="0"/>
              <a:cs typeface="+mn-cs"/>
            </a:endParaRPr>
          </a:p>
          <a:p>
            <a:pPr>
              <a:lnSpc>
                <a:spcPct val="55000"/>
              </a:lnSpc>
              <a:spcBef>
                <a:spcPct val="50000"/>
              </a:spcBef>
              <a:defRPr/>
            </a:pPr>
            <a:r>
              <a:rPr lang="en-US" sz="2000" b="1" i="0">
                <a:solidFill>
                  <a:srgbClr val="00CCFF"/>
                </a:solidFill>
                <a:latin typeface="Times" charset="0"/>
                <a:cs typeface="+mn-cs"/>
              </a:rPr>
              <a:t>Dr. Rick Griffith</a:t>
            </a:r>
            <a:r>
              <a:rPr lang="en-US" sz="1600" b="1" i="0">
                <a:solidFill>
                  <a:srgbClr val="00CCFF"/>
                </a:solidFill>
                <a:latin typeface="Times" charset="0"/>
                <a:cs typeface="+mn-cs"/>
              </a:rPr>
              <a:t> </a:t>
            </a:r>
          </a:p>
          <a:p>
            <a:pPr>
              <a:lnSpc>
                <a:spcPct val="55000"/>
              </a:lnSpc>
              <a:spcBef>
                <a:spcPct val="50000"/>
              </a:spcBef>
              <a:defRPr/>
            </a:pPr>
            <a:r>
              <a:rPr lang="en-US" sz="1400" b="1">
                <a:solidFill>
                  <a:srgbClr val="FFFB0C"/>
                </a:solidFill>
                <a:latin typeface="Times" charset="0"/>
                <a:cs typeface="+mn-cs"/>
              </a:rPr>
              <a:t>Bible dze Kepetha-o</a:t>
            </a:r>
          </a:p>
          <a:p>
            <a:pPr>
              <a:lnSpc>
                <a:spcPct val="55000"/>
              </a:lnSpc>
              <a:spcBef>
                <a:spcPct val="50000"/>
              </a:spcBef>
              <a:defRPr/>
            </a:pPr>
            <a:r>
              <a:rPr lang="en-US" sz="1400" b="1">
                <a:solidFill>
                  <a:srgbClr val="FFFB0C"/>
                </a:solidFill>
                <a:latin typeface="Times" charset="0"/>
                <a:cs typeface="+mn-cs"/>
              </a:rPr>
              <a:t>NT Department Coordinator</a:t>
            </a:r>
            <a:endParaRPr lang="en-US" sz="1400" b="1" i="0">
              <a:solidFill>
                <a:srgbClr val="FFFB0C"/>
              </a:solidFill>
              <a:latin typeface="Times" charset="0"/>
              <a:cs typeface="+mn-cs"/>
            </a:endParaRPr>
          </a:p>
          <a:p>
            <a:pPr>
              <a:lnSpc>
                <a:spcPct val="55000"/>
              </a:lnSpc>
              <a:spcBef>
                <a:spcPct val="50000"/>
              </a:spcBef>
              <a:defRPr/>
            </a:pPr>
            <a:r>
              <a:rPr lang="en-US" sz="1400" b="1">
                <a:solidFill>
                  <a:srgbClr val="FFFB0C"/>
                </a:solidFill>
                <a:latin typeface="Times" charset="0"/>
                <a:cs typeface="+mn-cs"/>
              </a:rPr>
              <a:t>Singapore Bible College</a:t>
            </a:r>
          </a:p>
          <a:p>
            <a:pPr>
              <a:lnSpc>
                <a:spcPct val="55000"/>
              </a:lnSpc>
              <a:spcBef>
                <a:spcPct val="50000"/>
              </a:spcBef>
              <a:defRPr/>
            </a:pPr>
            <a:r>
              <a:rPr lang="en-US" sz="1400" b="1">
                <a:solidFill>
                  <a:srgbClr val="FFFB0C"/>
                </a:solidFill>
                <a:latin typeface="Times" charset="0"/>
                <a:cs typeface="+mn-cs"/>
              </a:rPr>
              <a:t>Singapore, Republic of Singapore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0115" name="Rectangle 3"/>
          <p:cNvSpPr>
            <a:spLocks noChangeArrowheads="1"/>
          </p:cNvSpPr>
          <p:nvPr/>
        </p:nvSpPr>
        <p:spPr bwMode="auto">
          <a:xfrm>
            <a:off x="450850" y="647700"/>
            <a:ext cx="7996238"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0118"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90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90121"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90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28</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1139" name="Rectangle 3"/>
          <p:cNvSpPr>
            <a:spLocks noChangeArrowheads="1"/>
          </p:cNvSpPr>
          <p:nvPr/>
        </p:nvSpPr>
        <p:spPr bwMode="auto">
          <a:xfrm>
            <a:off x="1262063" y="508000"/>
            <a:ext cx="6738937"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114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9114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91145"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9114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29</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6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92168"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92169"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92170"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30</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93192"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93193"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9319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31</a:t>
            </a:r>
          </a:p>
        </p:txBody>
      </p:sp>
      <p:pic>
        <p:nvPicPr>
          <p:cNvPr id="931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512763"/>
            <a:ext cx="8018462" cy="5773737"/>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Text Box 1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19822"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19823"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19824"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4223"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94227"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94228" name="Text Box 20"/>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94229" name="Text Box 21"/>
          <p:cNvSpPr txBox="1">
            <a:spLocks noChangeArrowheads="1"/>
          </p:cNvSpPr>
          <p:nvPr/>
        </p:nvSpPr>
        <p:spPr bwMode="auto">
          <a:xfrm>
            <a:off x="5048250" y="25749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i="0">
                <a:solidFill>
                  <a:schemeClr val="accent1"/>
                </a:solidFill>
                <a:latin typeface="Comic Sans MS" charset="0"/>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i="0">
                <a:solidFill>
                  <a:schemeClr val="accent1"/>
                </a:solidFill>
                <a:latin typeface="Comic Sans MS" charset="0"/>
                <a:cs typeface="+mn-cs"/>
              </a:rPr>
              <a:t>?</a:t>
            </a:r>
          </a:p>
        </p:txBody>
      </p:sp>
      <p:sp>
        <p:nvSpPr>
          <p:cNvPr id="94230" name="Text Box 2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33</a:t>
            </a:r>
          </a:p>
        </p:txBody>
      </p:sp>
      <p:sp>
        <p:nvSpPr>
          <p:cNvPr id="94231" name="Text Box 23"/>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5</a:t>
            </a:r>
          </a:p>
        </p:txBody>
      </p:sp>
      <p:sp>
        <p:nvSpPr>
          <p:cNvPr id="94221" name="Text Box 13"/>
          <p:cNvSpPr txBox="1">
            <a:spLocks noChangeArrowheads="1"/>
          </p:cNvSpPr>
          <p:nvPr/>
        </p:nvSpPr>
        <p:spPr bwMode="auto">
          <a:xfrm>
            <a:off x="2709863" y="2287588"/>
            <a:ext cx="723900" cy="1874837"/>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i="0">
                <a:solidFill>
                  <a:schemeClr val="accent1"/>
                </a:solidFill>
                <a:latin typeface="Comic Sans MS" charset="0"/>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i="0">
                <a:solidFill>
                  <a:schemeClr val="accent1"/>
                </a:solidFill>
                <a:latin typeface="Comic Sans MS" charset="0"/>
                <a:cs typeface="+mn-cs"/>
              </a:rPr>
              <a:t>?</a:t>
            </a:r>
          </a:p>
        </p:txBody>
      </p:sp>
      <p:grpSp>
        <p:nvGrpSpPr>
          <p:cNvPr id="94226" name="Group 18"/>
          <p:cNvGrpSpPr>
            <a:grpSpLocks/>
          </p:cNvGrpSpPr>
          <p:nvPr/>
        </p:nvGrpSpPr>
        <p:grpSpPr bwMode="auto">
          <a:xfrm>
            <a:off x="1709738" y="1619250"/>
            <a:ext cx="5916612" cy="3614738"/>
            <a:chOff x="1188" y="909"/>
            <a:chExt cx="3726" cy="2278"/>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a:noFill/>
            </a:ln>
            <a:effectLst>
              <a:outerShdw blurRad="63500" dist="200805" dir="2081709"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94218" name="Text Box 10"/>
            <p:cNvSpPr txBox="1">
              <a:spLocks noChangeArrowheads="1"/>
            </p:cNvSpPr>
            <p:nvPr/>
          </p:nvSpPr>
          <p:spPr bwMode="auto">
            <a:xfrm rot="-763059">
              <a:off x="1267" y="1052"/>
              <a:ext cx="3647" cy="213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6D93FD">
                      <a:alpha val="50000"/>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3600" b="1" i="0">
                  <a:solidFill>
                    <a:srgbClr val="EEFF4B"/>
                  </a:solidFill>
                  <a:latin typeface="Comic Sans MS" charset="0"/>
                  <a:cs typeface="+mn-cs"/>
                </a:rPr>
                <a:t>SIRO… NO KEDIPUO KEMHIEDI PESIKESHU KO… MU PESITUOLIE </a:t>
              </a:r>
              <a:r>
                <a:rPr lang="en-US" sz="3600" b="1" i="0">
                  <a:solidFill>
                    <a:srgbClr val="FC0128"/>
                  </a:solidFill>
                  <a:latin typeface="Comic Sans MS" charset="0"/>
                  <a:cs typeface="+mn-cs"/>
                </a:rPr>
                <a:t>MOKETAKO </a:t>
              </a:r>
              <a:r>
                <a:rPr lang="en-US" sz="3600" b="1" i="0">
                  <a:solidFill>
                    <a:srgbClr val="EEFF4B"/>
                  </a:solidFill>
                  <a:latin typeface="Comic Sans MS" charset="0"/>
                  <a:cs typeface="+mn-cs"/>
                </a:rPr>
                <a:t>CHUVOKETUOKO SEDETA?</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94226"/>
                                        </p:tgtEl>
                                        <p:attrNameLst>
                                          <p:attrName>style.visibility</p:attrName>
                                        </p:attrNameLst>
                                      </p:cBhvr>
                                      <p:to>
                                        <p:strVal val="visible"/>
                                      </p:to>
                                    </p:set>
                                    <p:anim calcmode="lin" valueType="num">
                                      <p:cBhvr>
                                        <p:cTn id="39" dur="500" fill="hold"/>
                                        <p:tgtEl>
                                          <p:spTgt spid="94226"/>
                                        </p:tgtEl>
                                        <p:attrNameLst>
                                          <p:attrName>ppt_w</p:attrName>
                                        </p:attrNameLst>
                                      </p:cBhvr>
                                      <p:tavLst>
                                        <p:tav tm="0">
                                          <p:val>
                                            <p:fltVal val="0"/>
                                          </p:val>
                                        </p:tav>
                                        <p:tav tm="100000">
                                          <p:val>
                                            <p:strVal val="#ppt_w"/>
                                          </p:val>
                                        </p:tav>
                                      </p:tavLst>
                                    </p:anim>
                                    <p:anim calcmode="lin" valueType="num">
                                      <p:cBhvr>
                                        <p:cTn id="40" dur="500" fill="hold"/>
                                        <p:tgtEl>
                                          <p:spTgt spid="94226"/>
                                        </p:tgtEl>
                                        <p:attrNameLst>
                                          <p:attrName>ppt_h</p:attrName>
                                        </p:attrNameLst>
                                      </p:cBhvr>
                                      <p:tavLst>
                                        <p:tav tm="0">
                                          <p:val>
                                            <p:fltVal val="0"/>
                                          </p:val>
                                        </p:tav>
                                        <p:tav tm="100000">
                                          <p:val>
                                            <p:strVal val="#ppt_h"/>
                                          </p:val>
                                        </p:tav>
                                      </p:tavLst>
                                    </p:anim>
                                    <p:anim calcmode="lin" valueType="num">
                                      <p:cBhvr>
                                        <p:cTn id="41" dur="500" fill="hold"/>
                                        <p:tgtEl>
                                          <p:spTgt spid="94226"/>
                                        </p:tgtEl>
                                        <p:attrNameLst>
                                          <p:attrName>ppt_x</p:attrName>
                                        </p:attrNameLst>
                                      </p:cBhvr>
                                      <p:tavLst>
                                        <p:tav tm="0">
                                          <p:val>
                                            <p:fltVal val="0.5"/>
                                          </p:val>
                                        </p:tav>
                                        <p:tav tm="100000">
                                          <p:val>
                                            <p:strVal val="#ppt_x"/>
                                          </p:val>
                                        </p:tav>
                                      </p:tavLst>
                                    </p:anim>
                                    <p:anim calcmode="lin" valueType="num">
                                      <p:cBhvr>
                                        <p:cTn id="42" dur="500" fill="hold"/>
                                        <p:tgtEl>
                                          <p:spTgt spid="94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5"/>
          <p:cNvGrpSpPr>
            <a:grpSpLocks/>
          </p:cNvGrpSpPr>
          <p:nvPr/>
        </p:nvGrpSpPr>
        <p:grpSpPr bwMode="auto">
          <a:xfrm>
            <a:off x="3192463" y="417513"/>
            <a:ext cx="5499100" cy="5822950"/>
            <a:chOff x="2200" y="168"/>
            <a:chExt cx="3464" cy="3668"/>
          </a:xfrm>
        </p:grpSpPr>
        <p:graphicFrame>
          <p:nvGraphicFramePr>
            <p:cNvPr id="75786"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75793"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cs typeface="+mn-cs"/>
              </a:endParaRPr>
            </a:p>
          </p:txBody>
        </p:sp>
      </p:grpSp>
      <p:grpSp>
        <p:nvGrpSpPr>
          <p:cNvPr id="19484" name="Group 28"/>
          <p:cNvGrpSpPr>
            <a:grpSpLocks/>
          </p:cNvGrpSpPr>
          <p:nvPr/>
        </p:nvGrpSpPr>
        <p:grpSpPr bwMode="auto">
          <a:xfrm>
            <a:off x="5400675" y="2997200"/>
            <a:ext cx="3244850" cy="3017838"/>
            <a:chOff x="3402" y="1888"/>
            <a:chExt cx="2044" cy="1901"/>
          </a:xfrm>
        </p:grpSpPr>
        <p:sp>
          <p:nvSpPr>
            <p:cNvPr id="19459" name="Oval 3"/>
            <p:cNvSpPr>
              <a:spLocks noChangeArrowheads="1"/>
            </p:cNvSpPr>
            <p:nvPr/>
          </p:nvSpPr>
          <p:spPr bwMode="auto">
            <a:xfrm>
              <a:off x="3402" y="1888"/>
              <a:ext cx="2044" cy="1901"/>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cs typeface="+mn-cs"/>
              </a:endParaRPr>
            </a:p>
          </p:txBody>
        </p:sp>
        <p:sp>
          <p:nvSpPr>
            <p:cNvPr id="19461" name="Rectangle 5"/>
            <p:cNvSpPr>
              <a:spLocks noChangeArrowheads="1"/>
            </p:cNvSpPr>
            <p:nvPr/>
          </p:nvSpPr>
          <p:spPr bwMode="auto">
            <a:xfrm>
              <a:off x="3626" y="1967"/>
              <a:ext cx="1569" cy="1744"/>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4400" b="1">
                  <a:solidFill>
                    <a:srgbClr val="FFFF00"/>
                  </a:solidFill>
                  <a:latin typeface="Times New Roman" charset="0"/>
                  <a:cs typeface="+mn-cs"/>
                </a:rPr>
                <a:t>Kedipuo kemhie di sede tuo ga?</a:t>
              </a:r>
            </a:p>
          </p:txBody>
        </p:sp>
      </p:grpSp>
      <p:sp>
        <p:nvSpPr>
          <p:cNvPr id="19464" name="Rectangle 8"/>
          <p:cNvSpPr>
            <a:spLocks noChangeArrowheads="1"/>
          </p:cNvSpPr>
          <p:nvPr/>
        </p:nvSpPr>
        <p:spPr bwMode="auto">
          <a:xfrm>
            <a:off x="5561013" y="482600"/>
            <a:ext cx="2725737" cy="209867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4400" b="1" i="0">
                <a:solidFill>
                  <a:srgbClr val="FFFF00"/>
                </a:solidFill>
                <a:latin typeface="Times" charset="0"/>
                <a:cs typeface="+mn-cs"/>
              </a:rPr>
              <a:t>A thedo mhapouri ba MO te!</a:t>
            </a:r>
          </a:p>
        </p:txBody>
      </p:sp>
      <p:sp>
        <p:nvSpPr>
          <p:cNvPr id="19475"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9478" name="Text Box 22"/>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9479" name="Text Box 2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9480" name="Text Box 2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84"/>
                                        </p:tgtEl>
                                        <p:attrNameLst>
                                          <p:attrName>style.visibility</p:attrName>
                                        </p:attrNameLst>
                                      </p:cBhvr>
                                      <p:to>
                                        <p:strVal val="visible"/>
                                      </p:to>
                                    </p:set>
                                    <p:animEffect transition="in" filter="fade">
                                      <p:cBhvr>
                                        <p:cTn id="7" dur="1000"/>
                                        <p:tgtEl>
                                          <p:spTgt spid="1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87" name="Rectangle 7"/>
          <p:cNvSpPr>
            <a:spLocks noChangeArrowheads="1"/>
          </p:cNvSpPr>
          <p:nvPr/>
        </p:nvSpPr>
        <p:spPr bwMode="auto">
          <a:xfrm>
            <a:off x="6292850" y="3797300"/>
            <a:ext cx="539750" cy="596900"/>
          </a:xfrm>
          <a:prstGeom prst="rect">
            <a:avLst/>
          </a:prstGeom>
          <a:solidFill>
            <a:srgbClr val="676767"/>
          </a:solidFill>
          <a:ln>
            <a:noFill/>
          </a:ln>
          <a:effectLst/>
          <a:extLst>
            <a:ext uri="{91240B29-F687-4f45-9708-019B960494DF}">
              <a14:hiddenLine xmlns:a14="http://schemas.microsoft.com/office/drawing/2010/main" w="12700">
                <a:solidFill>
                  <a:srgbClr val="91919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88" name="Freeform 8"/>
          <p:cNvSpPr>
            <a:spLocks/>
          </p:cNvSpPr>
          <p:nvPr/>
        </p:nvSpPr>
        <p:spPr bwMode="auto">
          <a:xfrm>
            <a:off x="6000750" y="3429000"/>
            <a:ext cx="744538" cy="477838"/>
          </a:xfrm>
          <a:custGeom>
            <a:avLst/>
            <a:gdLst>
              <a:gd name="T0" fmla="*/ 180 w 469"/>
              <a:gd name="T1" fmla="*/ 180 h 301"/>
              <a:gd name="T2" fmla="*/ 156 w 469"/>
              <a:gd name="T3" fmla="*/ 168 h 301"/>
              <a:gd name="T4" fmla="*/ 180 w 469"/>
              <a:gd name="T5" fmla="*/ 156 h 301"/>
              <a:gd name="T6" fmla="*/ 204 w 469"/>
              <a:gd name="T7" fmla="*/ 156 h 301"/>
              <a:gd name="T8" fmla="*/ 228 w 469"/>
              <a:gd name="T9" fmla="*/ 168 h 301"/>
              <a:gd name="T10" fmla="*/ 252 w 469"/>
              <a:gd name="T11" fmla="*/ 168 h 301"/>
              <a:gd name="T12" fmla="*/ 276 w 469"/>
              <a:gd name="T13" fmla="*/ 180 h 301"/>
              <a:gd name="T14" fmla="*/ 300 w 469"/>
              <a:gd name="T15" fmla="*/ 192 h 301"/>
              <a:gd name="T16" fmla="*/ 324 w 469"/>
              <a:gd name="T17" fmla="*/ 204 h 301"/>
              <a:gd name="T18" fmla="*/ 348 w 469"/>
              <a:gd name="T19" fmla="*/ 204 h 301"/>
              <a:gd name="T20" fmla="*/ 372 w 469"/>
              <a:gd name="T21" fmla="*/ 180 h 301"/>
              <a:gd name="T22" fmla="*/ 396 w 469"/>
              <a:gd name="T23" fmla="*/ 180 h 301"/>
              <a:gd name="T24" fmla="*/ 420 w 469"/>
              <a:gd name="T25" fmla="*/ 180 h 301"/>
              <a:gd name="T26" fmla="*/ 444 w 469"/>
              <a:gd name="T27" fmla="*/ 156 h 301"/>
              <a:gd name="T28" fmla="*/ 468 w 469"/>
              <a:gd name="T29" fmla="*/ 144 h 301"/>
              <a:gd name="T30" fmla="*/ 468 w 469"/>
              <a:gd name="T31" fmla="*/ 120 h 301"/>
              <a:gd name="T32" fmla="*/ 456 w 469"/>
              <a:gd name="T33" fmla="*/ 96 h 301"/>
              <a:gd name="T34" fmla="*/ 432 w 469"/>
              <a:gd name="T35" fmla="*/ 96 h 301"/>
              <a:gd name="T36" fmla="*/ 408 w 469"/>
              <a:gd name="T37" fmla="*/ 84 h 301"/>
              <a:gd name="T38" fmla="*/ 432 w 469"/>
              <a:gd name="T39" fmla="*/ 72 h 301"/>
              <a:gd name="T40" fmla="*/ 456 w 469"/>
              <a:gd name="T41" fmla="*/ 84 h 301"/>
              <a:gd name="T42" fmla="*/ 456 w 469"/>
              <a:gd name="T43" fmla="*/ 60 h 301"/>
              <a:gd name="T44" fmla="*/ 432 w 469"/>
              <a:gd name="T45" fmla="*/ 48 h 301"/>
              <a:gd name="T46" fmla="*/ 420 w 469"/>
              <a:gd name="T47" fmla="*/ 24 h 301"/>
              <a:gd name="T48" fmla="*/ 396 w 469"/>
              <a:gd name="T49" fmla="*/ 12 h 301"/>
              <a:gd name="T50" fmla="*/ 372 w 469"/>
              <a:gd name="T51" fmla="*/ 0 h 301"/>
              <a:gd name="T52" fmla="*/ 348 w 469"/>
              <a:gd name="T53" fmla="*/ 0 h 301"/>
              <a:gd name="T54" fmla="*/ 324 w 469"/>
              <a:gd name="T55" fmla="*/ 0 h 301"/>
              <a:gd name="T56" fmla="*/ 300 w 469"/>
              <a:gd name="T57" fmla="*/ 0 h 301"/>
              <a:gd name="T58" fmla="*/ 288 w 469"/>
              <a:gd name="T59" fmla="*/ 24 h 301"/>
              <a:gd name="T60" fmla="*/ 264 w 469"/>
              <a:gd name="T61" fmla="*/ 24 h 301"/>
              <a:gd name="T62" fmla="*/ 240 w 469"/>
              <a:gd name="T63" fmla="*/ 24 h 301"/>
              <a:gd name="T64" fmla="*/ 216 w 469"/>
              <a:gd name="T65" fmla="*/ 24 h 301"/>
              <a:gd name="T66" fmla="*/ 192 w 469"/>
              <a:gd name="T67" fmla="*/ 36 h 301"/>
              <a:gd name="T68" fmla="*/ 168 w 469"/>
              <a:gd name="T69" fmla="*/ 48 h 301"/>
              <a:gd name="T70" fmla="*/ 144 w 469"/>
              <a:gd name="T71" fmla="*/ 48 h 301"/>
              <a:gd name="T72" fmla="*/ 132 w 469"/>
              <a:gd name="T73" fmla="*/ 72 h 301"/>
              <a:gd name="T74" fmla="*/ 108 w 469"/>
              <a:gd name="T75" fmla="*/ 72 h 301"/>
              <a:gd name="T76" fmla="*/ 84 w 469"/>
              <a:gd name="T77" fmla="*/ 72 h 301"/>
              <a:gd name="T78" fmla="*/ 60 w 469"/>
              <a:gd name="T79" fmla="*/ 84 h 301"/>
              <a:gd name="T80" fmla="*/ 36 w 469"/>
              <a:gd name="T81" fmla="*/ 96 h 301"/>
              <a:gd name="T82" fmla="*/ 24 w 469"/>
              <a:gd name="T83" fmla="*/ 120 h 301"/>
              <a:gd name="T84" fmla="*/ 0 w 469"/>
              <a:gd name="T85" fmla="*/ 132 h 301"/>
              <a:gd name="T86" fmla="*/ 0 w 469"/>
              <a:gd name="T87" fmla="*/ 156 h 301"/>
              <a:gd name="T88" fmla="*/ 12 w 469"/>
              <a:gd name="T89" fmla="*/ 180 h 301"/>
              <a:gd name="T90" fmla="*/ 36 w 469"/>
              <a:gd name="T91" fmla="*/ 180 h 301"/>
              <a:gd name="T92" fmla="*/ 60 w 469"/>
              <a:gd name="T93" fmla="*/ 192 h 301"/>
              <a:gd name="T94" fmla="*/ 84 w 469"/>
              <a:gd name="T95" fmla="*/ 192 h 301"/>
              <a:gd name="T96" fmla="*/ 96 w 469"/>
              <a:gd name="T97" fmla="*/ 216 h 301"/>
              <a:gd name="T98" fmla="*/ 96 w 469"/>
              <a:gd name="T99" fmla="*/ 240 h 301"/>
              <a:gd name="T100" fmla="*/ 120 w 469"/>
              <a:gd name="T101" fmla="*/ 252 h 301"/>
              <a:gd name="T102" fmla="*/ 132 w 469"/>
              <a:gd name="T103" fmla="*/ 276 h 301"/>
              <a:gd name="T104" fmla="*/ 156 w 469"/>
              <a:gd name="T105" fmla="*/ 276 h 301"/>
              <a:gd name="T106" fmla="*/ 180 w 469"/>
              <a:gd name="T107" fmla="*/ 288 h 301"/>
              <a:gd name="T108" fmla="*/ 204 w 469"/>
              <a:gd name="T109" fmla="*/ 288 h 301"/>
              <a:gd name="T110" fmla="*/ 228 w 469"/>
              <a:gd name="T111" fmla="*/ 300 h 301"/>
              <a:gd name="T112" fmla="*/ 252 w 469"/>
              <a:gd name="T113" fmla="*/ 288 h 301"/>
              <a:gd name="T114" fmla="*/ 276 w 469"/>
              <a:gd name="T115" fmla="*/ 276 h 301"/>
              <a:gd name="T116" fmla="*/ 288 w 469"/>
              <a:gd name="T117" fmla="*/ 252 h 301"/>
              <a:gd name="T118" fmla="*/ 300 w 469"/>
              <a:gd name="T119" fmla="*/ 228 h 301"/>
              <a:gd name="T120" fmla="*/ 312 w 469"/>
              <a:gd name="T121" fmla="*/ 204 h 301"/>
              <a:gd name="T122" fmla="*/ 300 w 469"/>
              <a:gd name="T123" fmla="*/ 168 h 301"/>
              <a:gd name="T124" fmla="*/ 180 w 469"/>
              <a:gd name="T125"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689" name="Freeform 9"/>
          <p:cNvSpPr>
            <a:spLocks/>
          </p:cNvSpPr>
          <p:nvPr/>
        </p:nvSpPr>
        <p:spPr bwMode="auto">
          <a:xfrm>
            <a:off x="6057900" y="3962400"/>
            <a:ext cx="2611438" cy="706438"/>
          </a:xfrm>
          <a:custGeom>
            <a:avLst/>
            <a:gdLst>
              <a:gd name="T0" fmla="*/ 696 w 1645"/>
              <a:gd name="T1" fmla="*/ 180 h 445"/>
              <a:gd name="T2" fmla="*/ 624 w 1645"/>
              <a:gd name="T3" fmla="*/ 204 h 445"/>
              <a:gd name="T4" fmla="*/ 552 w 1645"/>
              <a:gd name="T5" fmla="*/ 216 h 445"/>
              <a:gd name="T6" fmla="*/ 480 w 1645"/>
              <a:gd name="T7" fmla="*/ 216 h 445"/>
              <a:gd name="T8" fmla="*/ 408 w 1645"/>
              <a:gd name="T9" fmla="*/ 228 h 445"/>
              <a:gd name="T10" fmla="*/ 348 w 1645"/>
              <a:gd name="T11" fmla="*/ 288 h 445"/>
              <a:gd name="T12" fmla="*/ 288 w 1645"/>
              <a:gd name="T13" fmla="*/ 336 h 445"/>
              <a:gd name="T14" fmla="*/ 252 w 1645"/>
              <a:gd name="T15" fmla="*/ 336 h 445"/>
              <a:gd name="T16" fmla="*/ 180 w 1645"/>
              <a:gd name="T17" fmla="*/ 336 h 445"/>
              <a:gd name="T18" fmla="*/ 132 w 1645"/>
              <a:gd name="T19" fmla="*/ 252 h 445"/>
              <a:gd name="T20" fmla="*/ 72 w 1645"/>
              <a:gd name="T21" fmla="*/ 192 h 445"/>
              <a:gd name="T22" fmla="*/ 12 w 1645"/>
              <a:gd name="T23" fmla="*/ 204 h 445"/>
              <a:gd name="T24" fmla="*/ 12 w 1645"/>
              <a:gd name="T25" fmla="*/ 276 h 445"/>
              <a:gd name="T26" fmla="*/ 72 w 1645"/>
              <a:gd name="T27" fmla="*/ 324 h 445"/>
              <a:gd name="T28" fmla="*/ 144 w 1645"/>
              <a:gd name="T29" fmla="*/ 372 h 445"/>
              <a:gd name="T30" fmla="*/ 180 w 1645"/>
              <a:gd name="T31" fmla="*/ 432 h 445"/>
              <a:gd name="T32" fmla="*/ 252 w 1645"/>
              <a:gd name="T33" fmla="*/ 444 h 445"/>
              <a:gd name="T34" fmla="*/ 324 w 1645"/>
              <a:gd name="T35" fmla="*/ 432 h 445"/>
              <a:gd name="T36" fmla="*/ 396 w 1645"/>
              <a:gd name="T37" fmla="*/ 432 h 445"/>
              <a:gd name="T38" fmla="*/ 480 w 1645"/>
              <a:gd name="T39" fmla="*/ 432 h 445"/>
              <a:gd name="T40" fmla="*/ 564 w 1645"/>
              <a:gd name="T41" fmla="*/ 408 h 445"/>
              <a:gd name="T42" fmla="*/ 636 w 1645"/>
              <a:gd name="T43" fmla="*/ 384 h 445"/>
              <a:gd name="T44" fmla="*/ 720 w 1645"/>
              <a:gd name="T45" fmla="*/ 384 h 445"/>
              <a:gd name="T46" fmla="*/ 780 w 1645"/>
              <a:gd name="T47" fmla="*/ 324 h 445"/>
              <a:gd name="T48" fmla="*/ 852 w 1645"/>
              <a:gd name="T49" fmla="*/ 288 h 445"/>
              <a:gd name="T50" fmla="*/ 900 w 1645"/>
              <a:gd name="T51" fmla="*/ 240 h 445"/>
              <a:gd name="T52" fmla="*/ 984 w 1645"/>
              <a:gd name="T53" fmla="*/ 216 h 445"/>
              <a:gd name="T54" fmla="*/ 1056 w 1645"/>
              <a:gd name="T55" fmla="*/ 192 h 445"/>
              <a:gd name="T56" fmla="*/ 1128 w 1645"/>
              <a:gd name="T57" fmla="*/ 180 h 445"/>
              <a:gd name="T58" fmla="*/ 1212 w 1645"/>
              <a:gd name="T59" fmla="*/ 180 h 445"/>
              <a:gd name="T60" fmla="*/ 1272 w 1645"/>
              <a:gd name="T61" fmla="*/ 144 h 445"/>
              <a:gd name="T62" fmla="*/ 1344 w 1645"/>
              <a:gd name="T63" fmla="*/ 144 h 445"/>
              <a:gd name="T64" fmla="*/ 1428 w 1645"/>
              <a:gd name="T65" fmla="*/ 120 h 445"/>
              <a:gd name="T66" fmla="*/ 1500 w 1645"/>
              <a:gd name="T67" fmla="*/ 120 h 445"/>
              <a:gd name="T68" fmla="*/ 1596 w 1645"/>
              <a:gd name="T69" fmla="*/ 120 h 445"/>
              <a:gd name="T70" fmla="*/ 1620 w 1645"/>
              <a:gd name="T71" fmla="*/ 120 h 445"/>
              <a:gd name="T72" fmla="*/ 1596 w 1645"/>
              <a:gd name="T73" fmla="*/ 120 h 445"/>
              <a:gd name="T74" fmla="*/ 1584 w 1645"/>
              <a:gd name="T75" fmla="*/ 48 h 445"/>
              <a:gd name="T76" fmla="*/ 1560 w 1645"/>
              <a:gd name="T77" fmla="*/ 0 h 445"/>
              <a:gd name="T78" fmla="*/ 1488 w 1645"/>
              <a:gd name="T79" fmla="*/ 12 h 445"/>
              <a:gd name="T80" fmla="*/ 1416 w 1645"/>
              <a:gd name="T81" fmla="*/ 24 h 445"/>
              <a:gd name="T82" fmla="*/ 1332 w 1645"/>
              <a:gd name="T83" fmla="*/ 48 h 445"/>
              <a:gd name="T84" fmla="*/ 1260 w 1645"/>
              <a:gd name="T85" fmla="*/ 60 h 445"/>
              <a:gd name="T86" fmla="*/ 1176 w 1645"/>
              <a:gd name="T87" fmla="*/ 48 h 445"/>
              <a:gd name="T88" fmla="*/ 1104 w 1645"/>
              <a:gd name="T89" fmla="*/ 24 h 445"/>
              <a:gd name="T90" fmla="*/ 1032 w 1645"/>
              <a:gd name="T91" fmla="*/ 24 h 445"/>
              <a:gd name="T92" fmla="*/ 984 w 1645"/>
              <a:gd name="T93" fmla="*/ 84 h 445"/>
              <a:gd name="T94" fmla="*/ 900 w 1645"/>
              <a:gd name="T95" fmla="*/ 144 h 445"/>
              <a:gd name="T96" fmla="*/ 828 w 1645"/>
              <a:gd name="T97" fmla="*/ 168 h 445"/>
              <a:gd name="T98" fmla="*/ 756 w 1645"/>
              <a:gd name="T99" fmla="*/ 1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71690"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cs typeface="+mn-cs"/>
              </a:endParaRPr>
            </a:p>
          </p:txBody>
        </p:sp>
      </p:grpSp>
      <p:sp>
        <p:nvSpPr>
          <p:cNvPr id="71701" name="Freeform 21"/>
          <p:cNvSpPr>
            <a:spLocks/>
          </p:cNvSpPr>
          <p:nvPr/>
        </p:nvSpPr>
        <p:spPr bwMode="auto">
          <a:xfrm>
            <a:off x="6230938" y="3805238"/>
            <a:ext cx="898525" cy="954087"/>
          </a:xfrm>
          <a:custGeom>
            <a:avLst/>
            <a:gdLst>
              <a:gd name="T0" fmla="*/ 168 w 565"/>
              <a:gd name="T1" fmla="*/ 552 h 601"/>
              <a:gd name="T2" fmla="*/ 216 w 565"/>
              <a:gd name="T3" fmla="*/ 564 h 601"/>
              <a:gd name="T4" fmla="*/ 264 w 565"/>
              <a:gd name="T5" fmla="*/ 576 h 601"/>
              <a:gd name="T6" fmla="*/ 312 w 565"/>
              <a:gd name="T7" fmla="*/ 588 h 601"/>
              <a:gd name="T8" fmla="*/ 360 w 565"/>
              <a:gd name="T9" fmla="*/ 576 h 601"/>
              <a:gd name="T10" fmla="*/ 408 w 565"/>
              <a:gd name="T11" fmla="*/ 588 h 601"/>
              <a:gd name="T12" fmla="*/ 456 w 565"/>
              <a:gd name="T13" fmla="*/ 600 h 601"/>
              <a:gd name="T14" fmla="*/ 504 w 565"/>
              <a:gd name="T15" fmla="*/ 576 h 601"/>
              <a:gd name="T16" fmla="*/ 516 w 565"/>
              <a:gd name="T17" fmla="*/ 528 h 601"/>
              <a:gd name="T18" fmla="*/ 516 w 565"/>
              <a:gd name="T19" fmla="*/ 480 h 601"/>
              <a:gd name="T20" fmla="*/ 492 w 565"/>
              <a:gd name="T21" fmla="*/ 444 h 601"/>
              <a:gd name="T22" fmla="*/ 516 w 565"/>
              <a:gd name="T23" fmla="*/ 396 h 601"/>
              <a:gd name="T24" fmla="*/ 564 w 565"/>
              <a:gd name="T25" fmla="*/ 360 h 601"/>
              <a:gd name="T26" fmla="*/ 564 w 565"/>
              <a:gd name="T27" fmla="*/ 312 h 601"/>
              <a:gd name="T28" fmla="*/ 528 w 565"/>
              <a:gd name="T29" fmla="*/ 276 h 601"/>
              <a:gd name="T30" fmla="*/ 504 w 565"/>
              <a:gd name="T31" fmla="*/ 240 h 601"/>
              <a:gd name="T32" fmla="*/ 480 w 565"/>
              <a:gd name="T33" fmla="*/ 192 h 601"/>
              <a:gd name="T34" fmla="*/ 444 w 565"/>
              <a:gd name="T35" fmla="*/ 156 h 601"/>
              <a:gd name="T36" fmla="*/ 420 w 565"/>
              <a:gd name="T37" fmla="*/ 108 h 601"/>
              <a:gd name="T38" fmla="*/ 372 w 565"/>
              <a:gd name="T39" fmla="*/ 84 h 601"/>
              <a:gd name="T40" fmla="*/ 324 w 565"/>
              <a:gd name="T41" fmla="*/ 72 h 601"/>
              <a:gd name="T42" fmla="*/ 276 w 565"/>
              <a:gd name="T43" fmla="*/ 72 h 601"/>
              <a:gd name="T44" fmla="*/ 228 w 565"/>
              <a:gd name="T45" fmla="*/ 48 h 601"/>
              <a:gd name="T46" fmla="*/ 180 w 565"/>
              <a:gd name="T47" fmla="*/ 36 h 601"/>
              <a:gd name="T48" fmla="*/ 132 w 565"/>
              <a:gd name="T49" fmla="*/ 0 h 601"/>
              <a:gd name="T50" fmla="*/ 108 w 565"/>
              <a:gd name="T51" fmla="*/ 24 h 601"/>
              <a:gd name="T52" fmla="*/ 96 w 565"/>
              <a:gd name="T53" fmla="*/ 72 h 601"/>
              <a:gd name="T54" fmla="*/ 96 w 565"/>
              <a:gd name="T55" fmla="*/ 120 h 601"/>
              <a:gd name="T56" fmla="*/ 84 w 565"/>
              <a:gd name="T57" fmla="*/ 168 h 601"/>
              <a:gd name="T58" fmla="*/ 60 w 565"/>
              <a:gd name="T59" fmla="*/ 216 h 601"/>
              <a:gd name="T60" fmla="*/ 60 w 565"/>
              <a:gd name="T61" fmla="*/ 264 h 601"/>
              <a:gd name="T62" fmla="*/ 96 w 565"/>
              <a:gd name="T63" fmla="*/ 312 h 601"/>
              <a:gd name="T64" fmla="*/ 84 w 565"/>
              <a:gd name="T65" fmla="*/ 360 h 601"/>
              <a:gd name="T66" fmla="*/ 48 w 565"/>
              <a:gd name="T67" fmla="*/ 396 h 601"/>
              <a:gd name="T68" fmla="*/ 24 w 565"/>
              <a:gd name="T69" fmla="*/ 444 h 601"/>
              <a:gd name="T70" fmla="*/ 0 w 565"/>
              <a:gd name="T71" fmla="*/ 492 h 601"/>
              <a:gd name="T72" fmla="*/ 48 w 565"/>
              <a:gd name="T73" fmla="*/ 528 h 601"/>
              <a:gd name="T74" fmla="*/ 96 w 565"/>
              <a:gd name="T75" fmla="*/ 540 h 601"/>
              <a:gd name="T76" fmla="*/ 144 w 565"/>
              <a:gd name="T77" fmla="*/ 5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lnTo>
                  <a:pt x="144" y="55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77831" name="Object 2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8065" name="Microsoft ClipArt Gallery" r:id="rId4" imgW="2146300" imgH="5803900" progId="MS_ClipArt_Gallery">
                  <p:embed/>
                </p:oleObj>
              </mc:Choice>
              <mc:Fallback>
                <p:oleObj name="Microsoft ClipArt Gallery" r:id="rId4" imgW="2146300" imgH="5803900" progId="MS_ClipArt_Gallery">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1705"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grpSp>
        <p:nvGrpSpPr>
          <p:cNvPr id="77833"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gd name="T0" fmla="*/ 136 w 855"/>
                <a:gd name="T1" fmla="*/ 704 h 1075"/>
                <a:gd name="T2" fmla="*/ 98 w 855"/>
                <a:gd name="T3" fmla="*/ 644 h 1075"/>
                <a:gd name="T4" fmla="*/ 45 w 855"/>
                <a:gd name="T5" fmla="*/ 575 h 1075"/>
                <a:gd name="T6" fmla="*/ 15 w 855"/>
                <a:gd name="T7" fmla="*/ 515 h 1075"/>
                <a:gd name="T8" fmla="*/ 0 w 855"/>
                <a:gd name="T9" fmla="*/ 439 h 1075"/>
                <a:gd name="T10" fmla="*/ 0 w 855"/>
                <a:gd name="T11" fmla="*/ 371 h 1075"/>
                <a:gd name="T12" fmla="*/ 15 w 855"/>
                <a:gd name="T13" fmla="*/ 280 h 1075"/>
                <a:gd name="T14" fmla="*/ 53 w 855"/>
                <a:gd name="T15" fmla="*/ 204 h 1075"/>
                <a:gd name="T16" fmla="*/ 113 w 855"/>
                <a:gd name="T17" fmla="*/ 129 h 1075"/>
                <a:gd name="T18" fmla="*/ 189 w 855"/>
                <a:gd name="T19" fmla="*/ 76 h 1075"/>
                <a:gd name="T20" fmla="*/ 257 w 855"/>
                <a:gd name="T21" fmla="*/ 38 h 1075"/>
                <a:gd name="T22" fmla="*/ 333 w 855"/>
                <a:gd name="T23" fmla="*/ 15 h 1075"/>
                <a:gd name="T24" fmla="*/ 439 w 855"/>
                <a:gd name="T25" fmla="*/ 0 h 1075"/>
                <a:gd name="T26" fmla="*/ 537 w 855"/>
                <a:gd name="T27" fmla="*/ 15 h 1075"/>
                <a:gd name="T28" fmla="*/ 605 w 855"/>
                <a:gd name="T29" fmla="*/ 38 h 1075"/>
                <a:gd name="T30" fmla="*/ 673 w 855"/>
                <a:gd name="T31" fmla="*/ 68 h 1075"/>
                <a:gd name="T32" fmla="*/ 726 w 855"/>
                <a:gd name="T33" fmla="*/ 106 h 1075"/>
                <a:gd name="T34" fmla="*/ 772 w 855"/>
                <a:gd name="T35" fmla="*/ 159 h 1075"/>
                <a:gd name="T36" fmla="*/ 802 w 855"/>
                <a:gd name="T37" fmla="*/ 204 h 1075"/>
                <a:gd name="T38" fmla="*/ 825 w 855"/>
                <a:gd name="T39" fmla="*/ 250 h 1075"/>
                <a:gd name="T40" fmla="*/ 847 w 855"/>
                <a:gd name="T41" fmla="*/ 310 h 1075"/>
                <a:gd name="T42" fmla="*/ 855 w 855"/>
                <a:gd name="T43" fmla="*/ 371 h 1075"/>
                <a:gd name="T44" fmla="*/ 855 w 855"/>
                <a:gd name="T45" fmla="*/ 439 h 1075"/>
                <a:gd name="T46" fmla="*/ 832 w 855"/>
                <a:gd name="T47" fmla="*/ 507 h 1075"/>
                <a:gd name="T48" fmla="*/ 802 w 855"/>
                <a:gd name="T49" fmla="*/ 575 h 1075"/>
                <a:gd name="T50" fmla="*/ 756 w 855"/>
                <a:gd name="T51" fmla="*/ 651 h 1075"/>
                <a:gd name="T52" fmla="*/ 726 w 855"/>
                <a:gd name="T53" fmla="*/ 704 h 1075"/>
                <a:gd name="T54" fmla="*/ 703 w 855"/>
                <a:gd name="T55" fmla="*/ 772 h 1075"/>
                <a:gd name="T56" fmla="*/ 673 w 855"/>
                <a:gd name="T57" fmla="*/ 848 h 1075"/>
                <a:gd name="T58" fmla="*/ 658 w 855"/>
                <a:gd name="T59" fmla="*/ 909 h 1075"/>
                <a:gd name="T60" fmla="*/ 651 w 855"/>
                <a:gd name="T61" fmla="*/ 984 h 1075"/>
                <a:gd name="T62" fmla="*/ 651 w 855"/>
                <a:gd name="T63" fmla="*/ 1075 h 1075"/>
                <a:gd name="T64" fmla="*/ 242 w 855"/>
                <a:gd name="T65" fmla="*/ 1075 h 1075"/>
                <a:gd name="T66" fmla="*/ 242 w 855"/>
                <a:gd name="T67" fmla="*/ 1000 h 1075"/>
                <a:gd name="T68" fmla="*/ 227 w 855"/>
                <a:gd name="T69" fmla="*/ 909 h 1075"/>
                <a:gd name="T70" fmla="*/ 197 w 855"/>
                <a:gd name="T71" fmla="*/ 841 h 1075"/>
                <a:gd name="T72" fmla="*/ 166 w 855"/>
                <a:gd name="T73" fmla="*/ 765 h 1075"/>
                <a:gd name="T74" fmla="*/ 136 w 855"/>
                <a:gd name="T75" fmla="*/ 7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grpSp>
          <p:nvGrpSpPr>
            <p:cNvPr id="78049"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sp>
            <p:nvSpPr>
              <p:cNvPr id="71755" name="Freeform 75"/>
              <p:cNvSpPr>
                <a:spLocks/>
              </p:cNvSpPr>
              <p:nvPr/>
            </p:nvSpPr>
            <p:spPr bwMode="auto">
              <a:xfrm>
                <a:off x="1158" y="2658"/>
                <a:ext cx="401" cy="98"/>
              </a:xfrm>
              <a:custGeom>
                <a:avLst/>
                <a:gdLst>
                  <a:gd name="T0" fmla="*/ 0 w 401"/>
                  <a:gd name="T1" fmla="*/ 0 h 98"/>
                  <a:gd name="T2" fmla="*/ 0 w 401"/>
                  <a:gd name="T3" fmla="*/ 98 h 98"/>
                  <a:gd name="T4" fmla="*/ 91 w 401"/>
                  <a:gd name="T5" fmla="*/ 98 h 98"/>
                  <a:gd name="T6" fmla="*/ 401 w 401"/>
                  <a:gd name="T7" fmla="*/ 30 h 98"/>
                  <a:gd name="T8" fmla="*/ 401 w 401"/>
                  <a:gd name="T9" fmla="*/ 0 h 98"/>
                  <a:gd name="T10" fmla="*/ 0 w 401"/>
                  <a:gd name="T11" fmla="*/ 0 h 98"/>
                </a:gdLst>
                <a:ahLst/>
                <a:cxnLst>
                  <a:cxn ang="0">
                    <a:pos x="T0" y="T1"/>
                  </a:cxn>
                  <a:cxn ang="0">
                    <a:pos x="T2" y="T3"/>
                  </a:cxn>
                  <a:cxn ang="0">
                    <a:pos x="T4" y="T5"/>
                  </a:cxn>
                  <a:cxn ang="0">
                    <a:pos x="T6" y="T7"/>
                  </a:cxn>
                  <a:cxn ang="0">
                    <a:pos x="T8" y="T9"/>
                  </a:cxn>
                  <a:cxn ang="0">
                    <a:pos x="T10" y="T11"/>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sp>
            <p:nvSpPr>
              <p:cNvPr id="71756" name="Freeform 76"/>
              <p:cNvSpPr>
                <a:spLocks/>
              </p:cNvSpPr>
              <p:nvPr/>
            </p:nvSpPr>
            <p:spPr bwMode="auto">
              <a:xfrm>
                <a:off x="1158" y="2688"/>
                <a:ext cx="401" cy="136"/>
              </a:xfrm>
              <a:custGeom>
                <a:avLst/>
                <a:gdLst>
                  <a:gd name="T0" fmla="*/ 91 w 401"/>
                  <a:gd name="T1" fmla="*/ 68 h 136"/>
                  <a:gd name="T2" fmla="*/ 0 w 401"/>
                  <a:gd name="T3" fmla="*/ 68 h 136"/>
                  <a:gd name="T4" fmla="*/ 0 w 401"/>
                  <a:gd name="T5" fmla="*/ 136 h 136"/>
                  <a:gd name="T6" fmla="*/ 91 w 401"/>
                  <a:gd name="T7" fmla="*/ 136 h 136"/>
                  <a:gd name="T8" fmla="*/ 401 w 401"/>
                  <a:gd name="T9" fmla="*/ 68 h 136"/>
                  <a:gd name="T10" fmla="*/ 401 w 401"/>
                  <a:gd name="T11" fmla="*/ 0 h 136"/>
                  <a:gd name="T12" fmla="*/ 91 w 401"/>
                  <a:gd name="T13" fmla="*/ 68 h 136"/>
                </a:gdLst>
                <a:ahLst/>
                <a:cxnLst>
                  <a:cxn ang="0">
                    <a:pos x="T0" y="T1"/>
                  </a:cxn>
                  <a:cxn ang="0">
                    <a:pos x="T2" y="T3"/>
                  </a:cxn>
                  <a:cxn ang="0">
                    <a:pos x="T4" y="T5"/>
                  </a:cxn>
                  <a:cxn ang="0">
                    <a:pos x="T6" y="T7"/>
                  </a:cxn>
                  <a:cxn ang="0">
                    <a:pos x="T8" y="T9"/>
                  </a:cxn>
                  <a:cxn ang="0">
                    <a:pos x="T10" y="T11"/>
                  </a:cxn>
                  <a:cxn ang="0">
                    <a:pos x="T12" y="T13"/>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sp>
            <p:nvSpPr>
              <p:cNvPr id="71757" name="Freeform 77"/>
              <p:cNvSpPr>
                <a:spLocks/>
              </p:cNvSpPr>
              <p:nvPr/>
            </p:nvSpPr>
            <p:spPr bwMode="auto">
              <a:xfrm>
                <a:off x="1158" y="2756"/>
                <a:ext cx="401" cy="129"/>
              </a:xfrm>
              <a:custGeom>
                <a:avLst/>
                <a:gdLst>
                  <a:gd name="T0" fmla="*/ 91 w 401"/>
                  <a:gd name="T1" fmla="*/ 68 h 129"/>
                  <a:gd name="T2" fmla="*/ 0 w 401"/>
                  <a:gd name="T3" fmla="*/ 68 h 129"/>
                  <a:gd name="T4" fmla="*/ 0 w 401"/>
                  <a:gd name="T5" fmla="*/ 129 h 129"/>
                  <a:gd name="T6" fmla="*/ 91 w 401"/>
                  <a:gd name="T7" fmla="*/ 129 h 129"/>
                  <a:gd name="T8" fmla="*/ 401 w 401"/>
                  <a:gd name="T9" fmla="*/ 68 h 129"/>
                  <a:gd name="T10" fmla="*/ 401 w 401"/>
                  <a:gd name="T11" fmla="*/ 0 h 129"/>
                  <a:gd name="T12" fmla="*/ 91 w 401"/>
                  <a:gd name="T13" fmla="*/ 68 h 129"/>
                </a:gdLst>
                <a:ahLst/>
                <a:cxnLst>
                  <a:cxn ang="0">
                    <a:pos x="T0" y="T1"/>
                  </a:cxn>
                  <a:cxn ang="0">
                    <a:pos x="T2" y="T3"/>
                  </a:cxn>
                  <a:cxn ang="0">
                    <a:pos x="T4" y="T5"/>
                  </a:cxn>
                  <a:cxn ang="0">
                    <a:pos x="T6" y="T7"/>
                  </a:cxn>
                  <a:cxn ang="0">
                    <a:pos x="T8" y="T9"/>
                  </a:cxn>
                  <a:cxn ang="0">
                    <a:pos x="T10" y="T11"/>
                  </a:cxn>
                  <a:cxn ang="0">
                    <a:pos x="T12" y="T13"/>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sp>
            <p:nvSpPr>
              <p:cNvPr id="71758" name="Freeform 78"/>
              <p:cNvSpPr>
                <a:spLocks/>
              </p:cNvSpPr>
              <p:nvPr/>
            </p:nvSpPr>
            <p:spPr bwMode="auto">
              <a:xfrm>
                <a:off x="1158" y="2824"/>
                <a:ext cx="401" cy="129"/>
              </a:xfrm>
              <a:custGeom>
                <a:avLst/>
                <a:gdLst>
                  <a:gd name="T0" fmla="*/ 91 w 401"/>
                  <a:gd name="T1" fmla="*/ 61 h 129"/>
                  <a:gd name="T2" fmla="*/ 83 w 401"/>
                  <a:gd name="T3" fmla="*/ 68 h 129"/>
                  <a:gd name="T4" fmla="*/ 0 w 401"/>
                  <a:gd name="T5" fmla="*/ 61 h 129"/>
                  <a:gd name="T6" fmla="*/ 0 w 401"/>
                  <a:gd name="T7" fmla="*/ 129 h 129"/>
                  <a:gd name="T8" fmla="*/ 91 w 401"/>
                  <a:gd name="T9" fmla="*/ 129 h 129"/>
                  <a:gd name="T10" fmla="*/ 401 w 401"/>
                  <a:gd name="T11" fmla="*/ 61 h 129"/>
                  <a:gd name="T12" fmla="*/ 401 w 401"/>
                  <a:gd name="T13" fmla="*/ 0 h 129"/>
                  <a:gd name="T14" fmla="*/ 91 w 401"/>
                  <a:gd name="T15" fmla="*/ 6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sp>
            <p:nvSpPr>
              <p:cNvPr id="71759" name="Freeform 79"/>
              <p:cNvSpPr>
                <a:spLocks/>
              </p:cNvSpPr>
              <p:nvPr/>
            </p:nvSpPr>
            <p:spPr bwMode="auto">
              <a:xfrm>
                <a:off x="1158" y="2885"/>
                <a:ext cx="401" cy="98"/>
              </a:xfrm>
              <a:custGeom>
                <a:avLst/>
                <a:gdLst>
                  <a:gd name="T0" fmla="*/ 91 w 401"/>
                  <a:gd name="T1" fmla="*/ 68 h 98"/>
                  <a:gd name="T2" fmla="*/ 0 w 401"/>
                  <a:gd name="T3" fmla="*/ 68 h 98"/>
                  <a:gd name="T4" fmla="*/ 45 w 401"/>
                  <a:gd name="T5" fmla="*/ 98 h 98"/>
                  <a:gd name="T6" fmla="*/ 356 w 401"/>
                  <a:gd name="T7" fmla="*/ 98 h 98"/>
                  <a:gd name="T8" fmla="*/ 401 w 401"/>
                  <a:gd name="T9" fmla="*/ 68 h 98"/>
                  <a:gd name="T10" fmla="*/ 401 w 401"/>
                  <a:gd name="T11" fmla="*/ 0 h 98"/>
                  <a:gd name="T12" fmla="*/ 91 w 401"/>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cs typeface="+mn-cs"/>
                </a:endParaRPr>
              </a:p>
            </p:txBody>
          </p:sp>
        </p:grpSp>
      </p:grpSp>
      <p:grpSp>
        <p:nvGrpSpPr>
          <p:cNvPr id="71760"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71788" name="Text Box 10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71789" name="Text Box 10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71793" name="Text Box 1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35</a:t>
            </a:r>
          </a:p>
        </p:txBody>
      </p:sp>
      <p:sp>
        <p:nvSpPr>
          <p:cNvPr id="71794" name="Text Box 114"/>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a:cs typeface="+mn-cs"/>
              </a:rPr>
              <a:t> </a:t>
            </a:r>
            <a:r>
              <a:rPr lang="en-US" sz="1200" b="1" i="0">
                <a:solidFill>
                  <a:schemeClr val="tx1"/>
                </a:solidFill>
                <a:cs typeface="+mn-cs"/>
              </a:rPr>
              <a:t>8-14</a:t>
            </a:r>
          </a:p>
        </p:txBody>
      </p:sp>
      <p:grpSp>
        <p:nvGrpSpPr>
          <p:cNvPr id="71797"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71823"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71849"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71875"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71901"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71927"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71953"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wipe(left)">
                                      <p:cBhvr>
                                        <p:cTn id="7" dur="500"/>
                                        <p:tgtEl>
                                          <p:spTgt spid="7169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60"/>
                                        </p:tgtEl>
                                        <p:attrNameLst>
                                          <p:attrName>style.visibility</p:attrName>
                                        </p:attrNameLst>
                                      </p:cBhvr>
                                      <p:to>
                                        <p:strVal val="visible"/>
                                      </p:to>
                                    </p:set>
                                    <p:animEffect transition="in" filter="fade">
                                      <p:cBhvr>
                                        <p:cTn id="11" dur="500"/>
                                        <p:tgtEl>
                                          <p:spTgt spid="71760"/>
                                        </p:tgtEl>
                                      </p:cBhvr>
                                    </p:animEffect>
                                  </p:childTnLst>
                                  <p:subTnLst>
                                    <p:set>
                                      <p:cBhvr override="childStyle">
                                        <p:cTn dur="1" fill="hold" display="0" masterRel="nextClick" afterEffect="1"/>
                                        <p:tgtEl>
                                          <p:spTgt spid="71760"/>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1797"/>
                                        </p:tgtEl>
                                        <p:attrNameLst>
                                          <p:attrName>style.visibility</p:attrName>
                                        </p:attrNameLst>
                                      </p:cBhvr>
                                      <p:to>
                                        <p:strVal val="visible"/>
                                      </p:to>
                                    </p:set>
                                    <p:animEffect transition="in" filter="fade">
                                      <p:cBhvr>
                                        <p:cTn id="15" dur="500"/>
                                        <p:tgtEl>
                                          <p:spTgt spid="71797"/>
                                        </p:tgtEl>
                                      </p:cBhvr>
                                    </p:animEffect>
                                  </p:childTnLst>
                                  <p:subTnLst>
                                    <p:set>
                                      <p:cBhvr override="childStyle">
                                        <p:cTn dur="1" fill="hold" display="0" masterRel="nextClick" afterEffect="1"/>
                                        <p:tgtEl>
                                          <p:spTgt spid="71797"/>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1823"/>
                                        </p:tgtEl>
                                        <p:attrNameLst>
                                          <p:attrName>style.visibility</p:attrName>
                                        </p:attrNameLst>
                                      </p:cBhvr>
                                      <p:to>
                                        <p:strVal val="visible"/>
                                      </p:to>
                                    </p:set>
                                    <p:animEffect transition="in" filter="fade">
                                      <p:cBhvr>
                                        <p:cTn id="24" dur="500"/>
                                        <p:tgtEl>
                                          <p:spTgt spid="71823"/>
                                        </p:tgtEl>
                                      </p:cBhvr>
                                    </p:animEffect>
                                  </p:childTnLst>
                                  <p:subTnLst>
                                    <p:set>
                                      <p:cBhvr override="childStyle">
                                        <p:cTn dur="1" fill="hold" display="0" masterRel="nextClick" afterEffect="1"/>
                                        <p:tgtEl>
                                          <p:spTgt spid="71823"/>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71849"/>
                                        </p:tgtEl>
                                        <p:attrNameLst>
                                          <p:attrName>style.visibility</p:attrName>
                                        </p:attrNameLst>
                                      </p:cBhvr>
                                      <p:to>
                                        <p:strVal val="visible"/>
                                      </p:to>
                                    </p:set>
                                    <p:animEffect transition="in" filter="fade">
                                      <p:cBhvr>
                                        <p:cTn id="28" dur="500"/>
                                        <p:tgtEl>
                                          <p:spTgt spid="71849"/>
                                        </p:tgtEl>
                                      </p:cBhvr>
                                    </p:animEffect>
                                  </p:childTnLst>
                                  <p:subTnLst>
                                    <p:set>
                                      <p:cBhvr override="childStyle">
                                        <p:cTn dur="1" fill="hold" display="0" masterRel="nextClick" afterEffect="1"/>
                                        <p:tgtEl>
                                          <p:spTgt spid="71849"/>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71875"/>
                                        </p:tgtEl>
                                        <p:attrNameLst>
                                          <p:attrName>style.visibility</p:attrName>
                                        </p:attrNameLst>
                                      </p:cBhvr>
                                      <p:to>
                                        <p:strVal val="visible"/>
                                      </p:to>
                                    </p:set>
                                    <p:animEffect transition="in" filter="fade">
                                      <p:cBhvr>
                                        <p:cTn id="32" dur="500"/>
                                        <p:tgtEl>
                                          <p:spTgt spid="71875"/>
                                        </p:tgtEl>
                                      </p:cBhvr>
                                    </p:animEffect>
                                  </p:childTnLst>
                                  <p:subTnLst>
                                    <p:set>
                                      <p:cBhvr override="childStyle">
                                        <p:cTn dur="1" fill="hold" display="0" masterRel="nextClick" afterEffect="1"/>
                                        <p:tgtEl>
                                          <p:spTgt spid="71875"/>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71901"/>
                                        </p:tgtEl>
                                        <p:attrNameLst>
                                          <p:attrName>style.visibility</p:attrName>
                                        </p:attrNameLst>
                                      </p:cBhvr>
                                      <p:to>
                                        <p:strVal val="visible"/>
                                      </p:to>
                                    </p:set>
                                    <p:animEffect transition="in" filter="fade">
                                      <p:cBhvr>
                                        <p:cTn id="36" dur="500"/>
                                        <p:tgtEl>
                                          <p:spTgt spid="71901"/>
                                        </p:tgtEl>
                                      </p:cBhvr>
                                    </p:animEffect>
                                  </p:childTnLst>
                                  <p:subTnLst>
                                    <p:set>
                                      <p:cBhvr override="childStyle">
                                        <p:cTn dur="1" fill="hold" display="0" masterRel="nextClick" afterEffect="1"/>
                                        <p:tgtEl>
                                          <p:spTgt spid="71901"/>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71927"/>
                                        </p:tgtEl>
                                        <p:attrNameLst>
                                          <p:attrName>style.visibility</p:attrName>
                                        </p:attrNameLst>
                                      </p:cBhvr>
                                      <p:to>
                                        <p:strVal val="visible"/>
                                      </p:to>
                                    </p:set>
                                    <p:animEffect transition="in" filter="fade">
                                      <p:cBhvr>
                                        <p:cTn id="40" dur="500"/>
                                        <p:tgtEl>
                                          <p:spTgt spid="71927"/>
                                        </p:tgtEl>
                                      </p:cBhvr>
                                    </p:animEffect>
                                  </p:childTnLst>
                                  <p:subTnLst>
                                    <p:set>
                                      <p:cBhvr override="childStyle">
                                        <p:cTn dur="1" fill="hold" display="0" masterRel="nextClick" afterEffect="1"/>
                                        <p:tgtEl>
                                          <p:spTgt spid="71927"/>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71953"/>
                                        </p:tgtEl>
                                        <p:attrNameLst>
                                          <p:attrName>style.visibility</p:attrName>
                                        </p:attrNameLst>
                                      </p:cBhvr>
                                      <p:to>
                                        <p:strVal val="visible"/>
                                      </p:to>
                                    </p:set>
                                    <p:animEffect transition="in" filter="fade">
                                      <p:cBhvr>
                                        <p:cTn id="44" dur="500"/>
                                        <p:tgtEl>
                                          <p:spTgt spid="71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Line 4"/>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7" name="Text Box 5"/>
          <p:cNvSpPr txBox="1">
            <a:spLocks noChangeArrowheads="1"/>
          </p:cNvSpPr>
          <p:nvPr/>
        </p:nvSpPr>
        <p:spPr bwMode="auto">
          <a:xfrm>
            <a:off x="3128963" y="0"/>
            <a:ext cx="3348037" cy="691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44800">
                <a:solidFill>
                  <a:srgbClr val="FFFF00"/>
                </a:solidFill>
                <a:effectLst>
                  <a:outerShdw blurRad="38100" dist="38100" dir="2700000" algn="tl">
                    <a:srgbClr val="000000"/>
                  </a:outerShdw>
                </a:effectLst>
                <a:cs typeface="+mn-cs"/>
              </a:rPr>
              <a:t>7</a:t>
            </a:r>
          </a:p>
        </p:txBody>
      </p:sp>
      <p:sp>
        <p:nvSpPr>
          <p:cNvPr id="69638" name="Rectangle 6"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cs typeface="+mn-cs"/>
            </a:endParaRPr>
          </a:p>
        </p:txBody>
      </p:sp>
      <p:grpSp>
        <p:nvGrpSpPr>
          <p:cNvPr id="6964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69640" name="Line 8"/>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grpSp>
      <p:sp>
        <p:nvSpPr>
          <p:cNvPr id="6964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69647"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69648" name="Text Box 16"/>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69649"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36</a:t>
            </a:r>
          </a:p>
        </p:txBody>
      </p:sp>
      <p:sp>
        <p:nvSpPr>
          <p:cNvPr id="69651" name="Text Box 19"/>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a:cs typeface="+mn-cs"/>
              </a:rPr>
              <a:t> </a:t>
            </a:r>
            <a:r>
              <a:rPr lang="en-US" sz="1200" b="1" i="0">
                <a:solidFill>
                  <a:schemeClr val="tx1"/>
                </a:solidFill>
                <a:cs typeface="+mn-cs"/>
              </a:rPr>
              <a:t>8-14</a:t>
            </a:r>
          </a:p>
        </p:txBody>
      </p:sp>
      <p:sp>
        <p:nvSpPr>
          <p:cNvPr id="69652" name="Text Box 20"/>
          <p:cNvSpPr txBox="1">
            <a:spLocks noChangeArrowheads="1"/>
          </p:cNvSpPr>
          <p:nvPr/>
        </p:nvSpPr>
        <p:spPr bwMode="auto">
          <a:xfrm>
            <a:off x="8721725"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69642"/>
                                        </p:tgtEl>
                                        <p:attrNameLst>
                                          <p:attrName>style.visibility</p:attrName>
                                        </p:attrNameLst>
                                      </p:cBhvr>
                                      <p:to>
                                        <p:strVal val="visible"/>
                                      </p:to>
                                    </p:set>
                                    <p:anim calcmode="lin" valueType="num">
                                      <p:cBhvr>
                                        <p:cTn id="13" dur="500" fill="hold"/>
                                        <p:tgtEl>
                                          <p:spTgt spid="69642"/>
                                        </p:tgtEl>
                                        <p:attrNameLst>
                                          <p:attrName>ppt_w</p:attrName>
                                        </p:attrNameLst>
                                      </p:cBhvr>
                                      <p:tavLst>
                                        <p:tav tm="0">
                                          <p:val>
                                            <p:fltVal val="0"/>
                                          </p:val>
                                        </p:tav>
                                        <p:tav tm="100000">
                                          <p:val>
                                            <p:strVal val="#ppt_w"/>
                                          </p:val>
                                        </p:tav>
                                      </p:tavLst>
                                    </p:anim>
                                    <p:anim calcmode="lin" valueType="num">
                                      <p:cBhvr>
                                        <p:cTn id="14" dur="500" fill="hold"/>
                                        <p:tgtEl>
                                          <p:spTgt spid="69642"/>
                                        </p:tgtEl>
                                        <p:attrNameLst>
                                          <p:attrName>ppt_h</p:attrName>
                                        </p:attrNameLst>
                                      </p:cBhvr>
                                      <p:tavLst>
                                        <p:tav tm="0">
                                          <p:val>
                                            <p:fltVal val="0"/>
                                          </p:val>
                                        </p:tav>
                                        <p:tav tm="100000">
                                          <p:val>
                                            <p:strVal val="#ppt_h"/>
                                          </p:val>
                                        </p:tav>
                                      </p:tavLst>
                                    </p:anim>
                                    <p:anim calcmode="lin" valueType="num">
                                      <p:cBhvr>
                                        <p:cTn id="15" dur="500" fill="hold"/>
                                        <p:tgtEl>
                                          <p:spTgt spid="69642"/>
                                        </p:tgtEl>
                                        <p:attrNameLst>
                                          <p:attrName>ppt_x</p:attrName>
                                        </p:attrNameLst>
                                      </p:cBhvr>
                                      <p:tavLst>
                                        <p:tav tm="0">
                                          <p:val>
                                            <p:fltVal val="0.5"/>
                                          </p:val>
                                        </p:tav>
                                        <p:tav tm="100000">
                                          <p:val>
                                            <p:strVal val="#ppt_x"/>
                                          </p:val>
                                        </p:tav>
                                      </p:tavLst>
                                    </p:anim>
                                    <p:anim calcmode="lin" valueType="num">
                                      <p:cBhvr>
                                        <p:cTn id="16" dur="500" fill="hold"/>
                                        <p:tgtEl>
                                          <p:spTgt spid="696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pic>
        <p:nvPicPr>
          <p:cNvPr id="25609"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10"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611" name="Rectangle 11"/>
          <p:cNvSpPr>
            <a:spLocks noChangeArrowheads="1"/>
          </p:cNvSpPr>
          <p:nvPr/>
        </p:nvSpPr>
        <p:spPr bwMode="auto">
          <a:xfrm>
            <a:off x="2703513" y="2197100"/>
            <a:ext cx="5070475" cy="25558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5400">
                <a:solidFill>
                  <a:srgbClr val="E8EC39"/>
                </a:solidFill>
                <a:latin typeface="Comic Sans MS" charset="0"/>
                <a:cs typeface="+mn-cs"/>
              </a:rPr>
              <a:t>N                         KETHOLESHU DA</a:t>
            </a:r>
          </a:p>
        </p:txBody>
      </p:sp>
      <p:sp>
        <p:nvSpPr>
          <p:cNvPr id="2561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5614"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25615"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2561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37</a:t>
            </a:r>
          </a:p>
        </p:txBody>
      </p:sp>
      <p:sp>
        <p:nvSpPr>
          <p:cNvPr id="25618" name="Text Box 18"/>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9187" name="Rectangle 3"/>
          <p:cNvSpPr>
            <a:spLocks noChangeArrowheads="1"/>
          </p:cNvSpPr>
          <p:nvPr/>
        </p:nvSpPr>
        <p:spPr bwMode="auto">
          <a:xfrm>
            <a:off x="0" y="2533650"/>
            <a:ext cx="1738313" cy="4338638"/>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49188"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pic>
      <p:sp>
        <p:nvSpPr>
          <p:cNvPr id="349189" name="Text Box 5"/>
          <p:cNvSpPr txBox="1">
            <a:spLocks noChangeArrowheads="1"/>
          </p:cNvSpPr>
          <p:nvPr/>
        </p:nvSpPr>
        <p:spPr bwMode="auto">
          <a:xfrm>
            <a:off x="504825" y="2690813"/>
            <a:ext cx="8639175" cy="43180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sz="2300" b="1" i="0">
                <a:solidFill>
                  <a:srgbClr val="FFFF00"/>
                </a:solidFill>
                <a:latin typeface="Papyrus" charset="0"/>
                <a:cs typeface="+mn-cs"/>
              </a:rPr>
              <a:t>Uko krothoko Todd Boln puophouliete, kekrilamonyu Ketholeshuda nu Thichu Miarhi khapie Bayakezhako puo noumvu di uko bu Ketholeshuda Diethierieko Sebakechula. Ketholeshuda Diehierieko sekebako vodi BiblePlaces.com meho mu miarhiko pfuliechie, kekrilamonyu Ketholeshuda thenyie kezu hanu ba: Kemasa </a:t>
            </a:r>
            <a:r>
              <a:rPr lang="en-US" sz="2400" b="1" i="0">
                <a:solidFill>
                  <a:srgbClr val="FFFF00"/>
                </a:solidFill>
                <a:latin typeface="Papyrus" charset="0"/>
                <a:cs typeface="+mn-cs"/>
              </a:rPr>
              <a:t>thechu vo Agean</a:t>
            </a:r>
            <a:r>
              <a:rPr lang="en-US" sz="2300" b="1" i="0">
                <a:solidFill>
                  <a:srgbClr val="FFFF00"/>
                </a:solidFill>
                <a:latin typeface="Papyrus" charset="0"/>
                <a:cs typeface="+mn-cs"/>
              </a:rPr>
              <a:t> mu Medterranean thela ketso nunu vo pesotsa Europe ketso, kerapuo kepeliamia kepele mia kepele sedeklie thechu nu. BiblePlaces.com nu kepetha mu miarhi vithor kechu mu mejuliekengukechu ngulietuo. </a:t>
            </a:r>
          </a:p>
          <a:p>
            <a:pPr eaLnBrk="1" hangingPunct="1">
              <a:spcBef>
                <a:spcPct val="50000"/>
              </a:spcBef>
              <a:defRPr/>
            </a:pPr>
            <a:r>
              <a:rPr lang="en-US" sz="2300" b="1" i="0">
                <a:solidFill>
                  <a:srgbClr val="FFFF00"/>
                </a:solidFill>
                <a:latin typeface="Papyrus" charset="0"/>
                <a:cs typeface="+mn-cs"/>
              </a:rPr>
              <a:t>Vodi mehoshuchie!                   </a:t>
            </a:r>
          </a:p>
          <a:p>
            <a:pPr eaLnBrk="1" hangingPunct="1">
              <a:spcBef>
                <a:spcPct val="50000"/>
              </a:spcBef>
              <a:defRPr/>
            </a:pPr>
            <a:r>
              <a:rPr lang="en-US" sz="2300" b="1" i="0">
                <a:solidFill>
                  <a:srgbClr val="FFFF00"/>
                </a:solidFill>
                <a:latin typeface="Papyrus" charset="0"/>
                <a:cs typeface="+mn-cs"/>
              </a:rPr>
              <a:t>Npezie, Todd!</a:t>
            </a:r>
          </a:p>
        </p:txBody>
      </p:sp>
      <p:sp>
        <p:nvSpPr>
          <p:cNvPr id="349190" name="Rectangle 6"/>
          <p:cNvSpPr>
            <a:spLocks noChangeArrowheads="1"/>
          </p:cNvSpPr>
          <p:nvPr/>
        </p:nvSpPr>
        <p:spPr bwMode="auto">
          <a:xfrm>
            <a:off x="6807200" y="1944688"/>
            <a:ext cx="2351088" cy="987425"/>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9191" name="Oval 7"/>
          <p:cNvSpPr>
            <a:spLocks noChangeArrowheads="1"/>
          </p:cNvSpPr>
          <p:nvPr/>
        </p:nvSpPr>
        <p:spPr bwMode="auto">
          <a:xfrm rot="-261102">
            <a:off x="0" y="1477963"/>
            <a:ext cx="2795588" cy="654050"/>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9192" name="Rectangle 8"/>
          <p:cNvSpPr>
            <a:spLocks noChangeArrowheads="1"/>
          </p:cNvSpPr>
          <p:nvPr/>
        </p:nvSpPr>
        <p:spPr bwMode="auto">
          <a:xfrm>
            <a:off x="804863" y="2035175"/>
            <a:ext cx="1697037" cy="611188"/>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9193" name="Rectangle 9"/>
          <p:cNvSpPr>
            <a:spLocks noChangeArrowheads="1"/>
          </p:cNvSpPr>
          <p:nvPr/>
        </p:nvSpPr>
        <p:spPr bwMode="auto">
          <a:xfrm>
            <a:off x="1670050" y="1503363"/>
            <a:ext cx="6621463" cy="9588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9194" name="Text Box 10"/>
          <p:cNvSpPr txBox="1">
            <a:spLocks noChangeArrowheads="1"/>
          </p:cNvSpPr>
          <p:nvPr/>
        </p:nvSpPr>
        <p:spPr bwMode="auto">
          <a:xfrm>
            <a:off x="0" y="1362075"/>
            <a:ext cx="9144000" cy="13112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sz="4000" b="1" i="0">
                <a:solidFill>
                  <a:srgbClr val="00CC00"/>
                </a:solidFill>
                <a:latin typeface="Ligurino" charset="0"/>
                <a:cs typeface="+mn-cs"/>
              </a:rPr>
              <a:t>Bible Nu Thechu Merhi Khapie Bayakezhako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4611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pic>
        <p:nvPicPr>
          <p:cNvPr id="34611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6117"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6119"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46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346121"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346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38</a:t>
            </a:r>
          </a:p>
        </p:txBody>
      </p:sp>
      <p:sp>
        <p:nvSpPr>
          <p:cNvPr id="346123" name="Text Box 11"/>
          <p:cNvSpPr txBox="1">
            <a:spLocks noChangeArrowheads="1"/>
          </p:cNvSpPr>
          <p:nvPr/>
        </p:nvSpPr>
        <p:spPr bwMode="auto">
          <a:xfrm>
            <a:off x="6972300" y="6270625"/>
            <a:ext cx="1787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8-14</a:t>
            </a:r>
          </a:p>
        </p:txBody>
      </p:sp>
      <p:grpSp>
        <p:nvGrpSpPr>
          <p:cNvPr id="83978" name="Group 12"/>
          <p:cNvGrpSpPr>
            <a:grpSpLocks/>
          </p:cNvGrpSpPr>
          <p:nvPr/>
        </p:nvGrpSpPr>
        <p:grpSpPr bwMode="auto">
          <a:xfrm>
            <a:off x="1754188" y="4410075"/>
            <a:ext cx="6502400" cy="1014413"/>
            <a:chOff x="1501" y="515"/>
            <a:chExt cx="3317" cy="1597"/>
          </a:xfrm>
        </p:grpSpPr>
        <p:sp>
          <p:nvSpPr>
            <p:cNvPr id="346125" name="Rectangle 13"/>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pPr>
                <a:defRPr/>
              </a:pPr>
              <a:endParaRPr lang="en-US">
                <a:cs typeface="+mn-cs"/>
              </a:endParaRPr>
            </a:p>
          </p:txBody>
        </p:sp>
        <p:sp>
          <p:nvSpPr>
            <p:cNvPr id="346126" name="Text Box 14"/>
            <p:cNvSpPr txBox="1">
              <a:spLocks noChangeArrowheads="1"/>
            </p:cNvSpPr>
            <p:nvPr/>
          </p:nvSpPr>
          <p:spPr bwMode="auto">
            <a:xfrm>
              <a:off x="1501" y="650"/>
              <a:ext cx="3317" cy="129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2400" b="1" i="0">
                  <a:solidFill>
                    <a:srgbClr val="FFFF00"/>
                  </a:solidFill>
                  <a:cs typeface="+mn-cs"/>
                </a:rPr>
                <a:t>MIARHI HAU LESHU HANU BA , DERIE TSIE PEKIELIE SUOTE</a:t>
              </a:r>
            </a:p>
          </p:txBody>
        </p:sp>
      </p:grpSp>
      <p:sp>
        <p:nvSpPr>
          <p:cNvPr id="346127" name="Rectangle 15"/>
          <p:cNvSpPr>
            <a:spLocks noChangeArrowheads="1"/>
          </p:cNvSpPr>
          <p:nvPr/>
        </p:nvSpPr>
        <p:spPr bwMode="auto">
          <a:xfrm>
            <a:off x="2703513" y="1797050"/>
            <a:ext cx="4932362" cy="25558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5400">
                <a:solidFill>
                  <a:srgbClr val="E8EC39"/>
                </a:solidFill>
                <a:latin typeface="Comic Sans MS" charset="0"/>
                <a:cs typeface="+mn-cs"/>
              </a:rPr>
              <a:t>N                           KETHOLESHU DA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421"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422"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3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12493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nvGrpSpPr>
          <p:cNvPr id="125410" name="Group 482"/>
          <p:cNvGrpSpPr>
            <a:grpSpLocks/>
          </p:cNvGrpSpPr>
          <p:nvPr/>
        </p:nvGrpSpPr>
        <p:grpSpPr bwMode="auto">
          <a:xfrm>
            <a:off x="2405063" y="803275"/>
            <a:ext cx="2671762" cy="1565275"/>
            <a:chOff x="1366" y="632"/>
            <a:chExt cx="1683" cy="986"/>
          </a:xfrm>
        </p:grpSpPr>
        <p:grpSp>
          <p:nvGrpSpPr>
            <p:cNvPr id="86090" name="Group 468"/>
            <p:cNvGrpSpPr>
              <a:grpSpLocks/>
            </p:cNvGrpSpPr>
            <p:nvPr/>
          </p:nvGrpSpPr>
          <p:grpSpPr bwMode="auto">
            <a:xfrm>
              <a:off x="1366" y="669"/>
              <a:ext cx="1683" cy="949"/>
              <a:chOff x="1002" y="157"/>
              <a:chExt cx="1683" cy="949"/>
            </a:xfrm>
          </p:grpSpPr>
          <p:sp>
            <p:nvSpPr>
              <p:cNvPr id="86092"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8"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99" name="Rectangle 47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400" name="Rectangle 47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304" name="Text Box 376"/>
            <p:cNvSpPr txBox="1">
              <a:spLocks noChangeArrowheads="1"/>
            </p:cNvSpPr>
            <p:nvPr/>
          </p:nvSpPr>
          <p:spPr bwMode="auto">
            <a:xfrm>
              <a:off x="1830" y="632"/>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1</a:t>
              </a:r>
            </a:p>
          </p:txBody>
        </p:sp>
      </p:grpSp>
      <p:grpSp>
        <p:nvGrpSpPr>
          <p:cNvPr id="125411" name="Group 483"/>
          <p:cNvGrpSpPr>
            <a:grpSpLocks/>
          </p:cNvGrpSpPr>
          <p:nvPr/>
        </p:nvGrpSpPr>
        <p:grpSpPr bwMode="auto">
          <a:xfrm>
            <a:off x="2684463" y="1196975"/>
            <a:ext cx="2671762" cy="1565275"/>
            <a:chOff x="1542" y="872"/>
            <a:chExt cx="1683" cy="986"/>
          </a:xfrm>
        </p:grpSpPr>
        <p:grpSp>
          <p:nvGrpSpPr>
            <p:cNvPr id="86084" name="Group 463"/>
            <p:cNvGrpSpPr>
              <a:grpSpLocks/>
            </p:cNvGrpSpPr>
            <p:nvPr/>
          </p:nvGrpSpPr>
          <p:grpSpPr bwMode="auto">
            <a:xfrm>
              <a:off x="1542" y="909"/>
              <a:ext cx="1683" cy="949"/>
              <a:chOff x="1002" y="157"/>
              <a:chExt cx="1683" cy="949"/>
            </a:xfrm>
          </p:grpSpPr>
          <p:sp>
            <p:nvSpPr>
              <p:cNvPr id="86086"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3"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94" name="Rectangle 46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95" name="Rectangle 46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1" name="Text Box 473"/>
            <p:cNvSpPr txBox="1">
              <a:spLocks noChangeArrowheads="1"/>
            </p:cNvSpPr>
            <p:nvPr/>
          </p:nvSpPr>
          <p:spPr bwMode="auto">
            <a:xfrm>
              <a:off x="2022" y="872"/>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2</a:t>
              </a:r>
            </a:p>
          </p:txBody>
        </p:sp>
      </p:grpSp>
      <p:grpSp>
        <p:nvGrpSpPr>
          <p:cNvPr id="125412" name="Group 484"/>
          <p:cNvGrpSpPr>
            <a:grpSpLocks/>
          </p:cNvGrpSpPr>
          <p:nvPr/>
        </p:nvGrpSpPr>
        <p:grpSpPr bwMode="auto">
          <a:xfrm>
            <a:off x="3021013" y="1590675"/>
            <a:ext cx="2671762" cy="1539875"/>
            <a:chOff x="1754" y="1128"/>
            <a:chExt cx="1683" cy="970"/>
          </a:xfrm>
        </p:grpSpPr>
        <p:grpSp>
          <p:nvGrpSpPr>
            <p:cNvPr id="86078" name="Group 428"/>
            <p:cNvGrpSpPr>
              <a:grpSpLocks/>
            </p:cNvGrpSpPr>
            <p:nvPr/>
          </p:nvGrpSpPr>
          <p:grpSpPr bwMode="auto">
            <a:xfrm>
              <a:off x="1754" y="1149"/>
              <a:ext cx="1683" cy="949"/>
              <a:chOff x="1002" y="157"/>
              <a:chExt cx="1683" cy="949"/>
            </a:xfrm>
          </p:grpSpPr>
          <p:sp>
            <p:nvSpPr>
              <p:cNvPr id="86080"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8"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59" name="Rectangle 43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60" name="Rectangle 43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2" name="Text Box 474"/>
            <p:cNvSpPr txBox="1">
              <a:spLocks noChangeArrowheads="1"/>
            </p:cNvSpPr>
            <p:nvPr/>
          </p:nvSpPr>
          <p:spPr bwMode="auto">
            <a:xfrm>
              <a:off x="2206" y="112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3</a:t>
              </a:r>
            </a:p>
          </p:txBody>
        </p:sp>
      </p:grpSp>
      <p:grpSp>
        <p:nvGrpSpPr>
          <p:cNvPr id="125413" name="Group 485"/>
          <p:cNvGrpSpPr>
            <a:grpSpLocks/>
          </p:cNvGrpSpPr>
          <p:nvPr/>
        </p:nvGrpSpPr>
        <p:grpSpPr bwMode="auto">
          <a:xfrm>
            <a:off x="3275013" y="1971675"/>
            <a:ext cx="2671762" cy="1552575"/>
            <a:chOff x="1914" y="1368"/>
            <a:chExt cx="1683" cy="978"/>
          </a:xfrm>
        </p:grpSpPr>
        <p:grpSp>
          <p:nvGrpSpPr>
            <p:cNvPr id="86072" name="Group 423"/>
            <p:cNvGrpSpPr>
              <a:grpSpLocks/>
            </p:cNvGrpSpPr>
            <p:nvPr/>
          </p:nvGrpSpPr>
          <p:grpSpPr bwMode="auto">
            <a:xfrm>
              <a:off x="1914" y="1397"/>
              <a:ext cx="1683" cy="949"/>
              <a:chOff x="1002" y="157"/>
              <a:chExt cx="1683" cy="949"/>
            </a:xfrm>
          </p:grpSpPr>
          <p:sp>
            <p:nvSpPr>
              <p:cNvPr id="86074"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3"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54" name="Rectangle 42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55" name="Rectangle 42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3" name="Text Box 475"/>
            <p:cNvSpPr txBox="1">
              <a:spLocks noChangeArrowheads="1"/>
            </p:cNvSpPr>
            <p:nvPr/>
          </p:nvSpPr>
          <p:spPr bwMode="auto">
            <a:xfrm>
              <a:off x="2382" y="136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4</a:t>
              </a:r>
            </a:p>
          </p:txBody>
        </p:sp>
      </p:grpSp>
      <p:grpSp>
        <p:nvGrpSpPr>
          <p:cNvPr id="125414" name="Group 486"/>
          <p:cNvGrpSpPr>
            <a:grpSpLocks/>
          </p:cNvGrpSpPr>
          <p:nvPr/>
        </p:nvGrpSpPr>
        <p:grpSpPr bwMode="auto">
          <a:xfrm>
            <a:off x="3560763" y="2352675"/>
            <a:ext cx="2671762" cy="1552575"/>
            <a:chOff x="2094" y="1608"/>
            <a:chExt cx="1683" cy="978"/>
          </a:xfrm>
        </p:grpSpPr>
        <p:grpSp>
          <p:nvGrpSpPr>
            <p:cNvPr id="86066" name="Group 433"/>
            <p:cNvGrpSpPr>
              <a:grpSpLocks/>
            </p:cNvGrpSpPr>
            <p:nvPr/>
          </p:nvGrpSpPr>
          <p:grpSpPr bwMode="auto">
            <a:xfrm>
              <a:off x="2094" y="1637"/>
              <a:ext cx="1683" cy="949"/>
              <a:chOff x="1002" y="157"/>
              <a:chExt cx="1683" cy="949"/>
            </a:xfrm>
          </p:grpSpPr>
          <p:sp>
            <p:nvSpPr>
              <p:cNvPr id="86068"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3"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64" name="Rectangle 43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65" name="Rectangle 43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4" name="Text Box 476"/>
            <p:cNvSpPr txBox="1">
              <a:spLocks noChangeArrowheads="1"/>
            </p:cNvSpPr>
            <p:nvPr/>
          </p:nvSpPr>
          <p:spPr bwMode="auto">
            <a:xfrm>
              <a:off x="2566" y="160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5</a:t>
              </a:r>
            </a:p>
          </p:txBody>
        </p:sp>
      </p:grpSp>
      <p:grpSp>
        <p:nvGrpSpPr>
          <p:cNvPr id="125415" name="Group 487"/>
          <p:cNvGrpSpPr>
            <a:grpSpLocks/>
          </p:cNvGrpSpPr>
          <p:nvPr/>
        </p:nvGrpSpPr>
        <p:grpSpPr bwMode="auto">
          <a:xfrm>
            <a:off x="3865563" y="2720975"/>
            <a:ext cx="2671762" cy="1565275"/>
            <a:chOff x="2286" y="1840"/>
            <a:chExt cx="1683" cy="986"/>
          </a:xfrm>
        </p:grpSpPr>
        <p:grpSp>
          <p:nvGrpSpPr>
            <p:cNvPr id="86060" name="Group 438"/>
            <p:cNvGrpSpPr>
              <a:grpSpLocks/>
            </p:cNvGrpSpPr>
            <p:nvPr/>
          </p:nvGrpSpPr>
          <p:grpSpPr bwMode="auto">
            <a:xfrm>
              <a:off x="2286" y="1877"/>
              <a:ext cx="1683" cy="949"/>
              <a:chOff x="1002" y="157"/>
              <a:chExt cx="1683" cy="949"/>
            </a:xfrm>
          </p:grpSpPr>
          <p:sp>
            <p:nvSpPr>
              <p:cNvPr id="86062"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8"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69" name="Rectangle 44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70" name="Rectangle 44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5" name="Text Box 477"/>
            <p:cNvSpPr txBox="1">
              <a:spLocks noChangeArrowheads="1"/>
            </p:cNvSpPr>
            <p:nvPr/>
          </p:nvSpPr>
          <p:spPr bwMode="auto">
            <a:xfrm>
              <a:off x="2734" y="1840"/>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6</a:t>
              </a:r>
            </a:p>
          </p:txBody>
        </p:sp>
      </p:grpSp>
      <p:grpSp>
        <p:nvGrpSpPr>
          <p:cNvPr id="125417" name="Group 489"/>
          <p:cNvGrpSpPr>
            <a:grpSpLocks/>
          </p:cNvGrpSpPr>
          <p:nvPr/>
        </p:nvGrpSpPr>
        <p:grpSpPr bwMode="auto">
          <a:xfrm>
            <a:off x="4132263" y="3114675"/>
            <a:ext cx="2671762" cy="1552575"/>
            <a:chOff x="2454" y="2088"/>
            <a:chExt cx="1683" cy="978"/>
          </a:xfrm>
        </p:grpSpPr>
        <p:grpSp>
          <p:nvGrpSpPr>
            <p:cNvPr id="86054" name="Group 443"/>
            <p:cNvGrpSpPr>
              <a:grpSpLocks/>
            </p:cNvGrpSpPr>
            <p:nvPr/>
          </p:nvGrpSpPr>
          <p:grpSpPr bwMode="auto">
            <a:xfrm>
              <a:off x="2454" y="2117"/>
              <a:ext cx="1683" cy="949"/>
              <a:chOff x="1002" y="157"/>
              <a:chExt cx="1683" cy="949"/>
            </a:xfrm>
          </p:grpSpPr>
          <p:sp>
            <p:nvSpPr>
              <p:cNvPr id="86056"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3"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74" name="Rectangle 44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75" name="Rectangle 44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6" name="Text Box 478"/>
            <p:cNvSpPr txBox="1">
              <a:spLocks noChangeArrowheads="1"/>
            </p:cNvSpPr>
            <p:nvPr/>
          </p:nvSpPr>
          <p:spPr bwMode="auto">
            <a:xfrm>
              <a:off x="2918" y="208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7</a:t>
              </a:r>
            </a:p>
          </p:txBody>
        </p:sp>
      </p:grpSp>
      <p:grpSp>
        <p:nvGrpSpPr>
          <p:cNvPr id="125418" name="Group 490"/>
          <p:cNvGrpSpPr>
            <a:grpSpLocks/>
          </p:cNvGrpSpPr>
          <p:nvPr/>
        </p:nvGrpSpPr>
        <p:grpSpPr bwMode="auto">
          <a:xfrm>
            <a:off x="4386263" y="3495675"/>
            <a:ext cx="2671762" cy="1552575"/>
            <a:chOff x="2614" y="2328"/>
            <a:chExt cx="1683" cy="978"/>
          </a:xfrm>
        </p:grpSpPr>
        <p:grpSp>
          <p:nvGrpSpPr>
            <p:cNvPr id="86048" name="Group 448"/>
            <p:cNvGrpSpPr>
              <a:grpSpLocks/>
            </p:cNvGrpSpPr>
            <p:nvPr/>
          </p:nvGrpSpPr>
          <p:grpSpPr bwMode="auto">
            <a:xfrm>
              <a:off x="2614" y="2357"/>
              <a:ext cx="1683" cy="949"/>
              <a:chOff x="1002" y="157"/>
              <a:chExt cx="1683" cy="949"/>
            </a:xfrm>
          </p:grpSpPr>
          <p:sp>
            <p:nvSpPr>
              <p:cNvPr id="86050"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8"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79" name="Rectangle 45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80" name="Rectangle 45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7" name="Text Box 479"/>
            <p:cNvSpPr txBox="1">
              <a:spLocks noChangeArrowheads="1"/>
            </p:cNvSpPr>
            <p:nvPr/>
          </p:nvSpPr>
          <p:spPr bwMode="auto">
            <a:xfrm>
              <a:off x="3094" y="232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8</a:t>
              </a:r>
            </a:p>
          </p:txBody>
        </p:sp>
      </p:grpSp>
      <p:grpSp>
        <p:nvGrpSpPr>
          <p:cNvPr id="125419" name="Group 491"/>
          <p:cNvGrpSpPr>
            <a:grpSpLocks/>
          </p:cNvGrpSpPr>
          <p:nvPr/>
        </p:nvGrpSpPr>
        <p:grpSpPr bwMode="auto">
          <a:xfrm>
            <a:off x="4703763" y="3863975"/>
            <a:ext cx="2671762" cy="1565275"/>
            <a:chOff x="2814" y="2560"/>
            <a:chExt cx="1683" cy="986"/>
          </a:xfrm>
        </p:grpSpPr>
        <p:grpSp>
          <p:nvGrpSpPr>
            <p:cNvPr id="86042" name="Group 453"/>
            <p:cNvGrpSpPr>
              <a:grpSpLocks/>
            </p:cNvGrpSpPr>
            <p:nvPr/>
          </p:nvGrpSpPr>
          <p:grpSpPr bwMode="auto">
            <a:xfrm>
              <a:off x="2814" y="2597"/>
              <a:ext cx="1683" cy="949"/>
              <a:chOff x="1002" y="157"/>
              <a:chExt cx="1683" cy="949"/>
            </a:xfrm>
          </p:grpSpPr>
          <p:sp>
            <p:nvSpPr>
              <p:cNvPr id="86044"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3"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84" name="Rectangle 45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85" name="Rectangle 45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8" name="Text Box 480"/>
            <p:cNvSpPr txBox="1">
              <a:spLocks noChangeArrowheads="1"/>
            </p:cNvSpPr>
            <p:nvPr/>
          </p:nvSpPr>
          <p:spPr bwMode="auto">
            <a:xfrm>
              <a:off x="3270" y="2560"/>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9</a:t>
              </a:r>
            </a:p>
          </p:txBody>
        </p:sp>
      </p:grpSp>
      <p:grpSp>
        <p:nvGrpSpPr>
          <p:cNvPr id="125420" name="Group 492"/>
          <p:cNvGrpSpPr>
            <a:grpSpLocks/>
          </p:cNvGrpSpPr>
          <p:nvPr/>
        </p:nvGrpSpPr>
        <p:grpSpPr bwMode="auto">
          <a:xfrm>
            <a:off x="4995863" y="4257675"/>
            <a:ext cx="2671762" cy="1552575"/>
            <a:chOff x="2998" y="2808"/>
            <a:chExt cx="1683" cy="978"/>
          </a:xfrm>
        </p:grpSpPr>
        <p:grpSp>
          <p:nvGrpSpPr>
            <p:cNvPr id="86036" name="Group 458"/>
            <p:cNvGrpSpPr>
              <a:grpSpLocks/>
            </p:cNvGrpSpPr>
            <p:nvPr/>
          </p:nvGrpSpPr>
          <p:grpSpPr bwMode="auto">
            <a:xfrm>
              <a:off x="2998" y="2837"/>
              <a:ext cx="1683" cy="949"/>
              <a:chOff x="1002" y="157"/>
              <a:chExt cx="1683" cy="949"/>
            </a:xfrm>
          </p:grpSpPr>
          <p:sp>
            <p:nvSpPr>
              <p:cNvPr id="86038"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89" name="Rectangle 46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5390" name="Rectangle 46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5409" name="Text Box 481"/>
            <p:cNvSpPr txBox="1">
              <a:spLocks noChangeArrowheads="1"/>
            </p:cNvSpPr>
            <p:nvPr/>
          </p:nvSpPr>
          <p:spPr bwMode="auto">
            <a:xfrm>
              <a:off x="3392" y="2808"/>
              <a:ext cx="2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000000"/>
                  </a:solidFill>
                  <a:latin typeface="Times New Roman" charset="0"/>
                  <a:cs typeface="+mn-cs"/>
                </a:rPr>
                <a:t>10</a:t>
              </a:r>
            </a:p>
          </p:txBody>
        </p:sp>
      </p:grpSp>
      <p:sp>
        <p:nvSpPr>
          <p:cNvPr id="125423" name="Text Box 49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25425" name="Text Box 49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25426" name="Text Box 49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25427" name="Text Box 49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39</a:t>
            </a:r>
          </a:p>
        </p:txBody>
      </p:sp>
      <p:sp>
        <p:nvSpPr>
          <p:cNvPr id="125429" name="Text Box 501"/>
          <p:cNvSpPr txBox="1">
            <a:spLocks noChangeArrowheads="1"/>
          </p:cNvSpPr>
          <p:nvPr/>
        </p:nvSpPr>
        <p:spPr bwMode="auto">
          <a:xfrm>
            <a:off x="6992938" y="6270625"/>
            <a:ext cx="1744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5410"/>
                                        </p:tgtEl>
                                        <p:attrNameLst>
                                          <p:attrName>style.visibility</p:attrName>
                                        </p:attrNameLst>
                                      </p:cBhvr>
                                      <p:to>
                                        <p:strVal val="visible"/>
                                      </p:to>
                                    </p:set>
                                    <p:anim calcmode="lin" valueType="num">
                                      <p:cBhvr additive="base">
                                        <p:cTn id="7" dur="500" fill="hold"/>
                                        <p:tgtEl>
                                          <p:spTgt spid="125410"/>
                                        </p:tgtEl>
                                        <p:attrNameLst>
                                          <p:attrName>ppt_x</p:attrName>
                                        </p:attrNameLst>
                                      </p:cBhvr>
                                      <p:tavLst>
                                        <p:tav tm="0">
                                          <p:val>
                                            <p:strVal val="0-#ppt_w/2"/>
                                          </p:val>
                                        </p:tav>
                                        <p:tav tm="100000">
                                          <p:val>
                                            <p:strVal val="#ppt_x"/>
                                          </p:val>
                                        </p:tav>
                                      </p:tavLst>
                                    </p:anim>
                                    <p:anim calcmode="lin" valueType="num">
                                      <p:cBhvr additive="base">
                                        <p:cTn id="8" dur="500" fill="hold"/>
                                        <p:tgtEl>
                                          <p:spTgt spid="125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125411"/>
                                        </p:tgtEl>
                                        <p:attrNameLst>
                                          <p:attrName>style.visibility</p:attrName>
                                        </p:attrNameLst>
                                      </p:cBhvr>
                                      <p:to>
                                        <p:strVal val="visible"/>
                                      </p:to>
                                    </p:set>
                                    <p:anim calcmode="lin" valueType="num">
                                      <p:cBhvr additive="base">
                                        <p:cTn id="12" dur="500" fill="hold"/>
                                        <p:tgtEl>
                                          <p:spTgt spid="125411"/>
                                        </p:tgtEl>
                                        <p:attrNameLst>
                                          <p:attrName>ppt_x</p:attrName>
                                        </p:attrNameLst>
                                      </p:cBhvr>
                                      <p:tavLst>
                                        <p:tav tm="0">
                                          <p:val>
                                            <p:strVal val="0-#ppt_w/2"/>
                                          </p:val>
                                        </p:tav>
                                        <p:tav tm="100000">
                                          <p:val>
                                            <p:strVal val="#ppt_x"/>
                                          </p:val>
                                        </p:tav>
                                      </p:tavLst>
                                    </p:anim>
                                    <p:anim calcmode="lin" valueType="num">
                                      <p:cBhvr additive="base">
                                        <p:cTn id="13" dur="500" fill="hold"/>
                                        <p:tgtEl>
                                          <p:spTgt spid="1254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125412"/>
                                        </p:tgtEl>
                                        <p:attrNameLst>
                                          <p:attrName>style.visibility</p:attrName>
                                        </p:attrNameLst>
                                      </p:cBhvr>
                                      <p:to>
                                        <p:strVal val="visible"/>
                                      </p:to>
                                    </p:set>
                                    <p:anim calcmode="lin" valueType="num">
                                      <p:cBhvr additive="base">
                                        <p:cTn id="17" dur="500" fill="hold"/>
                                        <p:tgtEl>
                                          <p:spTgt spid="125412"/>
                                        </p:tgtEl>
                                        <p:attrNameLst>
                                          <p:attrName>ppt_x</p:attrName>
                                        </p:attrNameLst>
                                      </p:cBhvr>
                                      <p:tavLst>
                                        <p:tav tm="0">
                                          <p:val>
                                            <p:strVal val="0-#ppt_w/2"/>
                                          </p:val>
                                        </p:tav>
                                        <p:tav tm="100000">
                                          <p:val>
                                            <p:strVal val="#ppt_x"/>
                                          </p:val>
                                        </p:tav>
                                      </p:tavLst>
                                    </p:anim>
                                    <p:anim calcmode="lin" valueType="num">
                                      <p:cBhvr additive="base">
                                        <p:cTn id="18" dur="500" fill="hold"/>
                                        <p:tgtEl>
                                          <p:spTgt spid="12541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125413"/>
                                        </p:tgtEl>
                                        <p:attrNameLst>
                                          <p:attrName>style.visibility</p:attrName>
                                        </p:attrNameLst>
                                      </p:cBhvr>
                                      <p:to>
                                        <p:strVal val="visible"/>
                                      </p:to>
                                    </p:set>
                                    <p:anim calcmode="lin" valueType="num">
                                      <p:cBhvr additive="base">
                                        <p:cTn id="22" dur="500" fill="hold"/>
                                        <p:tgtEl>
                                          <p:spTgt spid="125413"/>
                                        </p:tgtEl>
                                        <p:attrNameLst>
                                          <p:attrName>ppt_x</p:attrName>
                                        </p:attrNameLst>
                                      </p:cBhvr>
                                      <p:tavLst>
                                        <p:tav tm="0">
                                          <p:val>
                                            <p:strVal val="0-#ppt_w/2"/>
                                          </p:val>
                                        </p:tav>
                                        <p:tav tm="100000">
                                          <p:val>
                                            <p:strVal val="#ppt_x"/>
                                          </p:val>
                                        </p:tav>
                                      </p:tavLst>
                                    </p:anim>
                                    <p:anim calcmode="lin" valueType="num">
                                      <p:cBhvr additive="base">
                                        <p:cTn id="23" dur="500" fill="hold"/>
                                        <p:tgtEl>
                                          <p:spTgt spid="1254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25414"/>
                                        </p:tgtEl>
                                        <p:attrNameLst>
                                          <p:attrName>style.visibility</p:attrName>
                                        </p:attrNameLst>
                                      </p:cBhvr>
                                      <p:to>
                                        <p:strVal val="visible"/>
                                      </p:to>
                                    </p:set>
                                    <p:anim calcmode="lin" valueType="num">
                                      <p:cBhvr additive="base">
                                        <p:cTn id="27" dur="500" fill="hold"/>
                                        <p:tgtEl>
                                          <p:spTgt spid="125414"/>
                                        </p:tgtEl>
                                        <p:attrNameLst>
                                          <p:attrName>ppt_x</p:attrName>
                                        </p:attrNameLst>
                                      </p:cBhvr>
                                      <p:tavLst>
                                        <p:tav tm="0">
                                          <p:val>
                                            <p:strVal val="0-#ppt_w/2"/>
                                          </p:val>
                                        </p:tav>
                                        <p:tav tm="100000">
                                          <p:val>
                                            <p:strVal val="#ppt_x"/>
                                          </p:val>
                                        </p:tav>
                                      </p:tavLst>
                                    </p:anim>
                                    <p:anim calcmode="lin" valueType="num">
                                      <p:cBhvr additive="base">
                                        <p:cTn id="28" dur="500" fill="hold"/>
                                        <p:tgtEl>
                                          <p:spTgt spid="1254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5415"/>
                                        </p:tgtEl>
                                        <p:attrNameLst>
                                          <p:attrName>style.visibility</p:attrName>
                                        </p:attrNameLst>
                                      </p:cBhvr>
                                      <p:to>
                                        <p:strVal val="visible"/>
                                      </p:to>
                                    </p:set>
                                    <p:anim calcmode="lin" valueType="num">
                                      <p:cBhvr additive="base">
                                        <p:cTn id="32" dur="500" fill="hold"/>
                                        <p:tgtEl>
                                          <p:spTgt spid="125415"/>
                                        </p:tgtEl>
                                        <p:attrNameLst>
                                          <p:attrName>ppt_x</p:attrName>
                                        </p:attrNameLst>
                                      </p:cBhvr>
                                      <p:tavLst>
                                        <p:tav tm="0">
                                          <p:val>
                                            <p:strVal val="0-#ppt_w/2"/>
                                          </p:val>
                                        </p:tav>
                                        <p:tav tm="100000">
                                          <p:val>
                                            <p:strVal val="#ppt_x"/>
                                          </p:val>
                                        </p:tav>
                                      </p:tavLst>
                                    </p:anim>
                                    <p:anim calcmode="lin" valueType="num">
                                      <p:cBhvr additive="base">
                                        <p:cTn id="33" dur="500" fill="hold"/>
                                        <p:tgtEl>
                                          <p:spTgt spid="12541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25417"/>
                                        </p:tgtEl>
                                        <p:attrNameLst>
                                          <p:attrName>style.visibility</p:attrName>
                                        </p:attrNameLst>
                                      </p:cBhvr>
                                      <p:to>
                                        <p:strVal val="visible"/>
                                      </p:to>
                                    </p:set>
                                    <p:anim calcmode="lin" valueType="num">
                                      <p:cBhvr additive="base">
                                        <p:cTn id="37" dur="500" fill="hold"/>
                                        <p:tgtEl>
                                          <p:spTgt spid="125417"/>
                                        </p:tgtEl>
                                        <p:attrNameLst>
                                          <p:attrName>ppt_x</p:attrName>
                                        </p:attrNameLst>
                                      </p:cBhvr>
                                      <p:tavLst>
                                        <p:tav tm="0">
                                          <p:val>
                                            <p:strVal val="0-#ppt_w/2"/>
                                          </p:val>
                                        </p:tav>
                                        <p:tav tm="100000">
                                          <p:val>
                                            <p:strVal val="#ppt_x"/>
                                          </p:val>
                                        </p:tav>
                                      </p:tavLst>
                                    </p:anim>
                                    <p:anim calcmode="lin" valueType="num">
                                      <p:cBhvr additive="base">
                                        <p:cTn id="38" dur="500" fill="hold"/>
                                        <p:tgtEl>
                                          <p:spTgt spid="1254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25418"/>
                                        </p:tgtEl>
                                        <p:attrNameLst>
                                          <p:attrName>style.visibility</p:attrName>
                                        </p:attrNameLst>
                                      </p:cBhvr>
                                      <p:to>
                                        <p:strVal val="visible"/>
                                      </p:to>
                                    </p:set>
                                    <p:anim calcmode="lin" valueType="num">
                                      <p:cBhvr additive="base">
                                        <p:cTn id="42" dur="500" fill="hold"/>
                                        <p:tgtEl>
                                          <p:spTgt spid="125418"/>
                                        </p:tgtEl>
                                        <p:attrNameLst>
                                          <p:attrName>ppt_x</p:attrName>
                                        </p:attrNameLst>
                                      </p:cBhvr>
                                      <p:tavLst>
                                        <p:tav tm="0">
                                          <p:val>
                                            <p:strVal val="0-#ppt_w/2"/>
                                          </p:val>
                                        </p:tav>
                                        <p:tav tm="100000">
                                          <p:val>
                                            <p:strVal val="#ppt_x"/>
                                          </p:val>
                                        </p:tav>
                                      </p:tavLst>
                                    </p:anim>
                                    <p:anim calcmode="lin" valueType="num">
                                      <p:cBhvr additive="base">
                                        <p:cTn id="43" dur="500" fill="hold"/>
                                        <p:tgtEl>
                                          <p:spTgt spid="12541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25419"/>
                                        </p:tgtEl>
                                        <p:attrNameLst>
                                          <p:attrName>style.visibility</p:attrName>
                                        </p:attrNameLst>
                                      </p:cBhvr>
                                      <p:to>
                                        <p:strVal val="visible"/>
                                      </p:to>
                                    </p:set>
                                    <p:anim calcmode="lin" valueType="num">
                                      <p:cBhvr additive="base">
                                        <p:cTn id="47" dur="500" fill="hold"/>
                                        <p:tgtEl>
                                          <p:spTgt spid="125419"/>
                                        </p:tgtEl>
                                        <p:attrNameLst>
                                          <p:attrName>ppt_x</p:attrName>
                                        </p:attrNameLst>
                                      </p:cBhvr>
                                      <p:tavLst>
                                        <p:tav tm="0">
                                          <p:val>
                                            <p:strVal val="0-#ppt_w/2"/>
                                          </p:val>
                                        </p:tav>
                                        <p:tav tm="100000">
                                          <p:val>
                                            <p:strVal val="#ppt_x"/>
                                          </p:val>
                                        </p:tav>
                                      </p:tavLst>
                                    </p:anim>
                                    <p:anim calcmode="lin" valueType="num">
                                      <p:cBhvr additive="base">
                                        <p:cTn id="48" dur="500" fill="hold"/>
                                        <p:tgtEl>
                                          <p:spTgt spid="1254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125420"/>
                                        </p:tgtEl>
                                        <p:attrNameLst>
                                          <p:attrName>style.visibility</p:attrName>
                                        </p:attrNameLst>
                                      </p:cBhvr>
                                      <p:to>
                                        <p:strVal val="visible"/>
                                      </p:to>
                                    </p:set>
                                    <p:anim calcmode="lin" valueType="num">
                                      <p:cBhvr additive="base">
                                        <p:cTn id="52" dur="500" fill="hold"/>
                                        <p:tgtEl>
                                          <p:spTgt spid="125420"/>
                                        </p:tgtEl>
                                        <p:attrNameLst>
                                          <p:attrName>ppt_x</p:attrName>
                                        </p:attrNameLst>
                                      </p:cBhvr>
                                      <p:tavLst>
                                        <p:tav tm="0">
                                          <p:val>
                                            <p:strVal val="0-#ppt_w/2"/>
                                          </p:val>
                                        </p:tav>
                                        <p:tav tm="100000">
                                          <p:val>
                                            <p:strVal val="#ppt_x"/>
                                          </p:val>
                                        </p:tav>
                                      </p:tavLst>
                                    </p:anim>
                                    <p:anim calcmode="lin" valueType="num">
                                      <p:cBhvr additive="base">
                                        <p:cTn id="53" dur="500" fill="hold"/>
                                        <p:tgtEl>
                                          <p:spTgt spid="125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4304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43044" name="Text Box 4"/>
          <p:cNvSpPr txBox="1">
            <a:spLocks noChangeArrowheads="1"/>
          </p:cNvSpPr>
          <p:nvPr/>
        </p:nvSpPr>
        <p:spPr bwMode="auto">
          <a:xfrm>
            <a:off x="3003550" y="3094038"/>
            <a:ext cx="1652588" cy="3262312"/>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4304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grpSp>
        <p:nvGrpSpPr>
          <p:cNvPr id="343065" name="Group 25"/>
          <p:cNvGrpSpPr>
            <a:grpSpLocks/>
          </p:cNvGrpSpPr>
          <p:nvPr/>
        </p:nvGrpSpPr>
        <p:grpSpPr bwMode="auto">
          <a:xfrm>
            <a:off x="687388" y="3063875"/>
            <a:ext cx="8167687" cy="3262313"/>
            <a:chOff x="340" y="380"/>
            <a:chExt cx="5145" cy="2055"/>
          </a:xfrm>
        </p:grpSpPr>
        <p:grpSp>
          <p:nvGrpSpPr>
            <p:cNvPr id="88108"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sp>
          <p:nvSpPr>
            <p:cNvPr id="343062" name="Text Box 22"/>
            <p:cNvSpPr txBox="1">
              <a:spLocks noChangeArrowheads="1"/>
            </p:cNvSpPr>
            <p:nvPr/>
          </p:nvSpPr>
          <p:spPr bwMode="auto">
            <a:xfrm>
              <a:off x="4004" y="448"/>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900" i="0">
                  <a:solidFill>
                    <a:schemeClr val="tx1"/>
                  </a:solidFill>
                  <a:effectLst>
                    <a:outerShdw blurRad="38100" dist="38100" dir="2700000" algn="tl">
                      <a:srgbClr val="000000"/>
                    </a:outerShdw>
                  </a:effectLst>
                  <a:cs typeface="+mn-cs"/>
                </a:rPr>
                <a:t>J</a:t>
              </a:r>
            </a:p>
          </p:txBody>
        </p:sp>
        <p:sp>
          <p:nvSpPr>
            <p:cNvPr id="343063" name="Text Box 23"/>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900" i="0">
                  <a:solidFill>
                    <a:schemeClr val="accent1"/>
                  </a:solidFill>
                  <a:effectLst>
                    <a:outerShdw blurRad="38100" dist="38100" dir="2700000" algn="tl">
                      <a:srgbClr val="000000"/>
                    </a:outerShdw>
                  </a:effectLst>
                  <a:cs typeface="+mn-cs"/>
                </a:rPr>
                <a:t>K</a:t>
              </a:r>
            </a:p>
          </p:txBody>
        </p:sp>
        <p:sp>
          <p:nvSpPr>
            <p:cNvPr id="343064" name="Text Box 24"/>
            <p:cNvSpPr txBox="1">
              <a:spLocks noChangeArrowheads="1"/>
            </p:cNvSpPr>
            <p:nvPr/>
          </p:nvSpPr>
          <p:spPr bwMode="auto">
            <a:xfrm>
              <a:off x="340" y="448"/>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900" i="0">
                  <a:solidFill>
                    <a:srgbClr val="FFFF00"/>
                  </a:solidFill>
                  <a:effectLst>
                    <a:outerShdw blurRad="38100" dist="38100" dir="2700000" algn="tl">
                      <a:srgbClr val="000000"/>
                    </a:outerShdw>
                  </a:effectLst>
                  <a:cs typeface="+mn-cs"/>
                </a:rPr>
                <a:t>P</a:t>
              </a:r>
            </a:p>
          </p:txBody>
        </p:sp>
      </p:grpSp>
      <p:grpSp>
        <p:nvGrpSpPr>
          <p:cNvPr id="343097" name="Group 57"/>
          <p:cNvGrpSpPr>
            <a:grpSpLocks/>
          </p:cNvGrpSpPr>
          <p:nvPr/>
        </p:nvGrpSpPr>
        <p:grpSpPr bwMode="auto">
          <a:xfrm>
            <a:off x="684213" y="3073400"/>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sz="1200" b="1" i="0">
                <a:solidFill>
                  <a:schemeClr val="tx1"/>
                </a:solidFill>
                <a:cs typeface="+mn-cs"/>
              </a:endParaRPr>
            </a:p>
          </p:txBody>
        </p:sp>
        <p:grpSp>
          <p:nvGrpSpPr>
            <p:cNvPr id="88101" name="Group 50"/>
            <p:cNvGrpSpPr>
              <a:grpSpLocks/>
            </p:cNvGrpSpPr>
            <p:nvPr/>
          </p:nvGrpSpPr>
          <p:grpSpPr bwMode="auto">
            <a:xfrm>
              <a:off x="453" y="2043"/>
              <a:ext cx="5145" cy="2055"/>
              <a:chOff x="340" y="380"/>
              <a:chExt cx="5145" cy="2055"/>
            </a:xfrm>
          </p:grpSpPr>
          <p:grpSp>
            <p:nvGrpSpPr>
              <p:cNvPr id="88102"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900" i="0">
                    <a:solidFill>
                      <a:schemeClr val="tx1"/>
                    </a:solidFill>
                    <a:effectLst>
                      <a:outerShdw blurRad="38100" dist="38100" dir="2700000" algn="tl">
                        <a:srgbClr val="000000"/>
                      </a:outerShdw>
                    </a:effectLst>
                    <a:cs typeface="+mn-cs"/>
                  </a:rPr>
                  <a:t>J</a:t>
                </a:r>
              </a:p>
            </p:txBody>
          </p:sp>
          <p:sp>
            <p:nvSpPr>
              <p:cNvPr id="343095" name="Text Box 55"/>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900" i="0">
                    <a:solidFill>
                      <a:schemeClr val="accent1"/>
                    </a:solidFill>
                    <a:effectLst>
                      <a:outerShdw blurRad="38100" dist="38100" dir="2700000" algn="tl">
                        <a:srgbClr val="000000"/>
                      </a:outerShdw>
                    </a:effectLst>
                    <a:cs typeface="+mn-cs"/>
                  </a:rPr>
                  <a:t>K</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900" i="0">
                    <a:solidFill>
                      <a:srgbClr val="FFFF00"/>
                    </a:solidFill>
                    <a:effectLst>
                      <a:outerShdw blurRad="38100" dist="38100" dir="2700000" algn="tl">
                        <a:srgbClr val="000000"/>
                      </a:outerShdw>
                    </a:effectLst>
                    <a:cs typeface="+mn-cs"/>
                  </a:rPr>
                  <a:t>P</a:t>
                </a:r>
              </a:p>
            </p:txBody>
          </p:sp>
        </p:grpSp>
      </p:grpSp>
      <p:grpSp>
        <p:nvGrpSpPr>
          <p:cNvPr id="343121" name="Group 81"/>
          <p:cNvGrpSpPr>
            <a:grpSpLocks/>
          </p:cNvGrpSpPr>
          <p:nvPr/>
        </p:nvGrpSpPr>
        <p:grpSpPr bwMode="auto">
          <a:xfrm>
            <a:off x="674688" y="3082925"/>
            <a:ext cx="8167687"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sz="1200" b="1" i="0">
                <a:solidFill>
                  <a:schemeClr val="tx1"/>
                </a:solidFill>
                <a:cs typeface="+mn-cs"/>
              </a:endParaRPr>
            </a:p>
          </p:txBody>
        </p:sp>
        <p:grpSp>
          <p:nvGrpSpPr>
            <p:cNvPr id="88091" name="Group 85"/>
            <p:cNvGrpSpPr>
              <a:grpSpLocks/>
            </p:cNvGrpSpPr>
            <p:nvPr/>
          </p:nvGrpSpPr>
          <p:grpSpPr bwMode="auto">
            <a:xfrm>
              <a:off x="453" y="2043"/>
              <a:ext cx="5145" cy="2055"/>
              <a:chOff x="340" y="380"/>
              <a:chExt cx="5145" cy="2055"/>
            </a:xfrm>
          </p:grpSpPr>
          <p:grpSp>
            <p:nvGrpSpPr>
              <p:cNvPr id="88092"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900" i="0">
                    <a:solidFill>
                      <a:schemeClr val="tx1"/>
                    </a:solidFill>
                    <a:effectLst>
                      <a:outerShdw blurRad="38100" dist="38100" dir="2700000" algn="tl">
                        <a:srgbClr val="000000"/>
                      </a:outerShdw>
                    </a:effectLst>
                    <a:cs typeface="+mn-cs"/>
                  </a:rPr>
                  <a:t>J</a:t>
                </a:r>
              </a:p>
            </p:txBody>
          </p:sp>
          <p:sp>
            <p:nvSpPr>
              <p:cNvPr id="343130" name="Text Box 90"/>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900" i="0">
                    <a:solidFill>
                      <a:schemeClr val="accent1"/>
                    </a:solidFill>
                    <a:effectLst>
                      <a:outerShdw blurRad="38100" dist="38100" dir="2700000" algn="tl">
                        <a:srgbClr val="000000"/>
                      </a:outerShdw>
                    </a:effectLst>
                    <a:cs typeface="+mn-cs"/>
                  </a:rPr>
                  <a:t>K</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900" i="0">
                    <a:solidFill>
                      <a:srgbClr val="FFFF00"/>
                    </a:solidFill>
                    <a:effectLst>
                      <a:outerShdw blurRad="38100" dist="38100" dir="2700000" algn="tl">
                        <a:srgbClr val="000000"/>
                      </a:outerShdw>
                    </a:effectLst>
                    <a:cs typeface="+mn-cs"/>
                  </a:rPr>
                  <a:t>P</a:t>
                </a:r>
              </a:p>
            </p:txBody>
          </p:sp>
        </p:grpSp>
      </p:grpSp>
      <p:grpSp>
        <p:nvGrpSpPr>
          <p:cNvPr id="343132" name="Group 92"/>
          <p:cNvGrpSpPr>
            <a:grpSpLocks/>
          </p:cNvGrpSpPr>
          <p:nvPr/>
        </p:nvGrpSpPr>
        <p:grpSpPr bwMode="auto">
          <a:xfrm>
            <a:off x="701675" y="3079750"/>
            <a:ext cx="8167688"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sz="1200" b="1" i="0">
                <a:solidFill>
                  <a:schemeClr val="tx1"/>
                </a:solidFill>
                <a:cs typeface="+mn-cs"/>
              </a:endParaRPr>
            </a:p>
          </p:txBody>
        </p:sp>
        <p:grpSp>
          <p:nvGrpSpPr>
            <p:cNvPr id="88081" name="Group 96"/>
            <p:cNvGrpSpPr>
              <a:grpSpLocks/>
            </p:cNvGrpSpPr>
            <p:nvPr/>
          </p:nvGrpSpPr>
          <p:grpSpPr bwMode="auto">
            <a:xfrm>
              <a:off x="453" y="2043"/>
              <a:ext cx="5145" cy="2055"/>
              <a:chOff x="340" y="380"/>
              <a:chExt cx="5145" cy="2055"/>
            </a:xfrm>
          </p:grpSpPr>
          <p:grpSp>
            <p:nvGrpSpPr>
              <p:cNvPr id="88082"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800" i="0">
                      <a:solidFill>
                        <a:srgbClr val="FC0128"/>
                      </a:solidFill>
                      <a:cs typeface="+mn-cs"/>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900" i="0">
                    <a:solidFill>
                      <a:schemeClr val="tx1"/>
                    </a:solidFill>
                    <a:effectLst>
                      <a:outerShdw blurRad="38100" dist="38100" dir="2700000" algn="tl">
                        <a:srgbClr val="000000"/>
                      </a:outerShdw>
                    </a:effectLst>
                    <a:cs typeface="+mn-cs"/>
                  </a:rPr>
                  <a:t>J</a:t>
                </a:r>
              </a:p>
            </p:txBody>
          </p:sp>
          <p:sp>
            <p:nvSpPr>
              <p:cNvPr id="343141" name="Text Box 101"/>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900" i="0">
                    <a:solidFill>
                      <a:schemeClr val="accent1"/>
                    </a:solidFill>
                    <a:effectLst>
                      <a:outerShdw blurRad="38100" dist="38100" dir="2700000" algn="tl">
                        <a:srgbClr val="000000"/>
                      </a:outerShdw>
                    </a:effectLst>
                    <a:cs typeface="+mn-cs"/>
                  </a:rPr>
                  <a:t>K</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900" i="0">
                    <a:solidFill>
                      <a:srgbClr val="FFFF00"/>
                    </a:solidFill>
                    <a:effectLst>
                      <a:outerShdw blurRad="38100" dist="38100" dir="2700000" algn="tl">
                        <a:srgbClr val="000000"/>
                      </a:outerShdw>
                    </a:effectLst>
                    <a:cs typeface="+mn-cs"/>
                  </a:rPr>
                  <a:t>P</a:t>
                </a:r>
              </a:p>
            </p:txBody>
          </p:sp>
        </p:grpSp>
      </p:grpSp>
      <p:sp>
        <p:nvSpPr>
          <p:cNvPr id="343143" name="Text Box 10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40</a:t>
            </a:r>
          </a:p>
        </p:txBody>
      </p:sp>
      <p:sp>
        <p:nvSpPr>
          <p:cNvPr id="343144" name="Text Box 104"/>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4</a:t>
            </a:r>
          </a:p>
        </p:txBody>
      </p:sp>
      <p:sp>
        <p:nvSpPr>
          <p:cNvPr id="343145" name="Text Box 105"/>
          <p:cNvSpPr txBox="1">
            <a:spLocks noChangeArrowheads="1"/>
          </p:cNvSpPr>
          <p:nvPr/>
        </p:nvSpPr>
        <p:spPr bwMode="auto">
          <a:xfrm>
            <a:off x="6988175" y="62960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8-14</a:t>
            </a:r>
          </a:p>
        </p:txBody>
      </p:sp>
      <p:sp>
        <p:nvSpPr>
          <p:cNvPr id="343160" name="Rectangle 120"/>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a:defRPr/>
            </a:pPr>
            <a:r>
              <a:rPr lang="en-US" sz="5400" i="0">
                <a:solidFill>
                  <a:srgbClr val="FAFD00"/>
                </a:solidFill>
                <a:effectLst>
                  <a:outerShdw blurRad="38100" dist="38100" dir="2700000" algn="tl">
                    <a:srgbClr val="000000"/>
                  </a:outerShdw>
                </a:effectLst>
                <a:latin typeface="Times" charset="0"/>
                <a:cs typeface="+mn-cs"/>
              </a:rPr>
              <a:t>Sede Ko </a:t>
            </a:r>
            <a:br>
              <a:rPr lang="en-US" sz="5400" i="0">
                <a:solidFill>
                  <a:srgbClr val="FAFD00"/>
                </a:solidFill>
                <a:effectLst>
                  <a:outerShdw blurRad="38100" dist="38100" dir="2700000" algn="tl">
                    <a:srgbClr val="000000"/>
                  </a:outerShdw>
                </a:effectLst>
                <a:latin typeface="Times" charset="0"/>
                <a:cs typeface="+mn-cs"/>
              </a:rPr>
            </a:br>
            <a:r>
              <a:rPr lang="ja-JP" altLang="en-US" sz="5400">
                <a:solidFill>
                  <a:srgbClr val="FAFD00"/>
                </a:solidFill>
                <a:effectLst>
                  <a:outerShdw blurRad="38100" dist="38100" dir="2700000" algn="tl">
                    <a:srgbClr val="000000"/>
                  </a:outerShdw>
                </a:effectLst>
                <a:latin typeface="Arial"/>
                <a:cs typeface="+mn-cs"/>
              </a:rPr>
              <a:t>“</a:t>
            </a:r>
            <a:r>
              <a:rPr lang="en-US" sz="5400">
                <a:solidFill>
                  <a:srgbClr val="FAFD00"/>
                </a:solidFill>
                <a:effectLst>
                  <a:outerShdw blurRad="38100" dist="38100" dir="2700000" algn="tl">
                    <a:srgbClr val="000000"/>
                  </a:outerShdw>
                </a:effectLst>
                <a:latin typeface="Times" charset="0"/>
                <a:cs typeface="+mn-cs"/>
              </a:rPr>
              <a:t>N Ketholeshu Da</a:t>
            </a:r>
            <a:r>
              <a:rPr lang="ja-JP" altLang="en-US" sz="5400">
                <a:solidFill>
                  <a:srgbClr val="FAFD00"/>
                </a:solidFill>
                <a:effectLst>
                  <a:outerShdw blurRad="38100" dist="38100" dir="2700000" algn="tl">
                    <a:srgbClr val="000000"/>
                  </a:outerShdw>
                </a:effectLst>
                <a:latin typeface="Arial"/>
                <a:cs typeface="+mn-cs"/>
              </a:rPr>
              <a:t>”</a:t>
            </a:r>
            <a:endParaRPr lang="en-US" sz="5400">
              <a:solidFill>
                <a:srgbClr val="FAFD00"/>
              </a:solidFill>
              <a:effectLst>
                <a:outerShdw blurRad="38100" dist="38100" dir="2700000" algn="tl">
                  <a:srgbClr val="000000"/>
                </a:outerShdw>
              </a:effectLst>
              <a:latin typeface="Times"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43065"/>
                                        </p:tgtEl>
                                        <p:attrNameLst>
                                          <p:attrName>style.visibility</p:attrName>
                                        </p:attrNameLst>
                                      </p:cBhvr>
                                      <p:to>
                                        <p:strVal val="visible"/>
                                      </p:to>
                                    </p:set>
                                    <p:animEffect transition="in" filter="fade">
                                      <p:cBhvr>
                                        <p:cTn id="20" dur="1000"/>
                                        <p:tgtEl>
                                          <p:spTgt spid="3430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343097"/>
                                        </p:tgtEl>
                                        <p:attrNameLst>
                                          <p:attrName>style.visibility</p:attrName>
                                        </p:attrNameLst>
                                      </p:cBhvr>
                                      <p:to>
                                        <p:strVal val="visible"/>
                                      </p:to>
                                    </p:set>
                                    <p:anim calcmode="lin" valueType="num">
                                      <p:cBhvr>
                                        <p:cTn id="25" dur="500" fill="hold"/>
                                        <p:tgtEl>
                                          <p:spTgt spid="343097"/>
                                        </p:tgtEl>
                                        <p:attrNameLst>
                                          <p:attrName>ppt_w</p:attrName>
                                        </p:attrNameLst>
                                      </p:cBhvr>
                                      <p:tavLst>
                                        <p:tav tm="0">
                                          <p:val>
                                            <p:fltVal val="0"/>
                                          </p:val>
                                        </p:tav>
                                        <p:tav tm="100000">
                                          <p:val>
                                            <p:strVal val="#ppt_w"/>
                                          </p:val>
                                        </p:tav>
                                      </p:tavLst>
                                    </p:anim>
                                    <p:anim calcmode="lin" valueType="num">
                                      <p:cBhvr>
                                        <p:cTn id="26" dur="500" fill="hold"/>
                                        <p:tgtEl>
                                          <p:spTgt spid="343097"/>
                                        </p:tgtEl>
                                        <p:attrNameLst>
                                          <p:attrName>ppt_h</p:attrName>
                                        </p:attrNameLst>
                                      </p:cBhvr>
                                      <p:tavLst>
                                        <p:tav tm="0">
                                          <p:val>
                                            <p:fltVal val="0"/>
                                          </p:val>
                                        </p:tav>
                                        <p:tav tm="100000">
                                          <p:val>
                                            <p:strVal val="#ppt_h"/>
                                          </p:val>
                                        </p:tav>
                                      </p:tavLst>
                                    </p:anim>
                                    <p:anim calcmode="lin" valueType="num">
                                      <p:cBhvr>
                                        <p:cTn id="27" dur="500" fill="hold"/>
                                        <p:tgtEl>
                                          <p:spTgt spid="343097"/>
                                        </p:tgtEl>
                                        <p:attrNameLst>
                                          <p:attrName>ppt_x</p:attrName>
                                        </p:attrNameLst>
                                      </p:cBhvr>
                                      <p:tavLst>
                                        <p:tav tm="0">
                                          <p:val>
                                            <p:fltVal val="0.5"/>
                                          </p:val>
                                        </p:tav>
                                        <p:tav tm="100000">
                                          <p:val>
                                            <p:strVal val="#ppt_x"/>
                                          </p:val>
                                        </p:tav>
                                      </p:tavLst>
                                    </p:anim>
                                    <p:anim calcmode="lin" valueType="num">
                                      <p:cBhvr>
                                        <p:cTn id="28" dur="500" fill="hold"/>
                                        <p:tgtEl>
                                          <p:spTgt spid="34309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343121"/>
                                        </p:tgtEl>
                                        <p:attrNameLst>
                                          <p:attrName>style.visibility</p:attrName>
                                        </p:attrNameLst>
                                      </p:cBhvr>
                                      <p:to>
                                        <p:strVal val="visible"/>
                                      </p:to>
                                    </p:set>
                                    <p:anim calcmode="lin" valueType="num">
                                      <p:cBhvr>
                                        <p:cTn id="33" dur="500" fill="hold"/>
                                        <p:tgtEl>
                                          <p:spTgt spid="343121"/>
                                        </p:tgtEl>
                                        <p:attrNameLst>
                                          <p:attrName>ppt_w</p:attrName>
                                        </p:attrNameLst>
                                      </p:cBhvr>
                                      <p:tavLst>
                                        <p:tav tm="0">
                                          <p:val>
                                            <p:fltVal val="0"/>
                                          </p:val>
                                        </p:tav>
                                        <p:tav tm="100000">
                                          <p:val>
                                            <p:strVal val="#ppt_w"/>
                                          </p:val>
                                        </p:tav>
                                      </p:tavLst>
                                    </p:anim>
                                    <p:anim calcmode="lin" valueType="num">
                                      <p:cBhvr>
                                        <p:cTn id="34" dur="500" fill="hold"/>
                                        <p:tgtEl>
                                          <p:spTgt spid="343121"/>
                                        </p:tgtEl>
                                        <p:attrNameLst>
                                          <p:attrName>ppt_h</p:attrName>
                                        </p:attrNameLst>
                                      </p:cBhvr>
                                      <p:tavLst>
                                        <p:tav tm="0">
                                          <p:val>
                                            <p:fltVal val="0"/>
                                          </p:val>
                                        </p:tav>
                                        <p:tav tm="100000">
                                          <p:val>
                                            <p:strVal val="#ppt_h"/>
                                          </p:val>
                                        </p:tav>
                                      </p:tavLst>
                                    </p:anim>
                                    <p:anim calcmode="lin" valueType="num">
                                      <p:cBhvr>
                                        <p:cTn id="35" dur="500" fill="hold"/>
                                        <p:tgtEl>
                                          <p:spTgt spid="343121"/>
                                        </p:tgtEl>
                                        <p:attrNameLst>
                                          <p:attrName>ppt_x</p:attrName>
                                        </p:attrNameLst>
                                      </p:cBhvr>
                                      <p:tavLst>
                                        <p:tav tm="0">
                                          <p:val>
                                            <p:fltVal val="0.5"/>
                                          </p:val>
                                        </p:tav>
                                        <p:tav tm="100000">
                                          <p:val>
                                            <p:strVal val="#ppt_x"/>
                                          </p:val>
                                        </p:tav>
                                      </p:tavLst>
                                    </p:anim>
                                    <p:anim calcmode="lin" valueType="num">
                                      <p:cBhvr>
                                        <p:cTn id="36" dur="500" fill="hold"/>
                                        <p:tgtEl>
                                          <p:spTgt spid="343121"/>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343132"/>
                                        </p:tgtEl>
                                        <p:attrNameLst>
                                          <p:attrName>style.visibility</p:attrName>
                                        </p:attrNameLst>
                                      </p:cBhvr>
                                      <p:to>
                                        <p:strVal val="visible"/>
                                      </p:to>
                                    </p:set>
                                    <p:anim calcmode="lin" valueType="num">
                                      <p:cBhvr>
                                        <p:cTn id="41" dur="500" fill="hold"/>
                                        <p:tgtEl>
                                          <p:spTgt spid="343132"/>
                                        </p:tgtEl>
                                        <p:attrNameLst>
                                          <p:attrName>ppt_w</p:attrName>
                                        </p:attrNameLst>
                                      </p:cBhvr>
                                      <p:tavLst>
                                        <p:tav tm="0">
                                          <p:val>
                                            <p:fltVal val="0"/>
                                          </p:val>
                                        </p:tav>
                                        <p:tav tm="100000">
                                          <p:val>
                                            <p:strVal val="#ppt_w"/>
                                          </p:val>
                                        </p:tav>
                                      </p:tavLst>
                                    </p:anim>
                                    <p:anim calcmode="lin" valueType="num">
                                      <p:cBhvr>
                                        <p:cTn id="42" dur="500" fill="hold"/>
                                        <p:tgtEl>
                                          <p:spTgt spid="343132"/>
                                        </p:tgtEl>
                                        <p:attrNameLst>
                                          <p:attrName>ppt_h</p:attrName>
                                        </p:attrNameLst>
                                      </p:cBhvr>
                                      <p:tavLst>
                                        <p:tav tm="0">
                                          <p:val>
                                            <p:fltVal val="0"/>
                                          </p:val>
                                        </p:tav>
                                        <p:tav tm="100000">
                                          <p:val>
                                            <p:strVal val="#ppt_h"/>
                                          </p:val>
                                        </p:tav>
                                      </p:tavLst>
                                    </p:anim>
                                    <p:anim calcmode="lin" valueType="num">
                                      <p:cBhvr>
                                        <p:cTn id="43" dur="500" fill="hold"/>
                                        <p:tgtEl>
                                          <p:spTgt spid="343132"/>
                                        </p:tgtEl>
                                        <p:attrNameLst>
                                          <p:attrName>ppt_x</p:attrName>
                                        </p:attrNameLst>
                                      </p:cBhvr>
                                      <p:tavLst>
                                        <p:tav tm="0">
                                          <p:val>
                                            <p:fltVal val="0.5"/>
                                          </p:val>
                                        </p:tav>
                                        <p:tav tm="100000">
                                          <p:val>
                                            <p:strVal val="#ppt_x"/>
                                          </p:val>
                                        </p:tav>
                                      </p:tavLst>
                                    </p:anim>
                                    <p:anim calcmode="lin" valueType="num">
                                      <p:cBhvr>
                                        <p:cTn id="44" dur="500" fill="hold"/>
                                        <p:tgtEl>
                                          <p:spTgt spid="3431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387725"/>
            <a:ext cx="1384300" cy="2971800"/>
          </a:xfrm>
          <a:prstGeom prst="rect">
            <a:avLst/>
          </a:prstGeom>
          <a:noFill/>
          <a:ln>
            <a:noFill/>
          </a:ln>
          <a:effectLst>
            <a:outerShdw blurRad="63500" dist="99190" dir="301166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8900" i="0">
                <a:solidFill>
                  <a:schemeClr val="tx2"/>
                </a:solidFill>
                <a:latin typeface="Times" charset="0"/>
                <a:cs typeface="+mn-cs"/>
              </a:rPr>
              <a:t>7</a:t>
            </a:r>
          </a:p>
        </p:txBody>
      </p:sp>
      <p:sp>
        <p:nvSpPr>
          <p:cNvPr id="2867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6" name="Rectangle 4"/>
          <p:cNvSpPr>
            <a:spLocks noGrp="1" noChangeArrowheads="1"/>
          </p:cNvSpPr>
          <p:nvPr>
            <p:ph type="ctrTitle"/>
          </p:nvPr>
        </p:nvSpPr>
        <p:spPr bwMode="auto">
          <a:xfrm>
            <a:off x="603250" y="1519238"/>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defRPr/>
            </a:pPr>
            <a:r>
              <a:rPr lang="en-US" sz="5400" smtClean="0">
                <a:solidFill>
                  <a:srgbClr val="FAFD00"/>
                </a:solidFill>
                <a:cs typeface="+mj-cs"/>
              </a:rPr>
              <a:t>Sede Ko </a:t>
            </a:r>
            <a:br>
              <a:rPr lang="en-US" sz="5400" smtClean="0">
                <a:solidFill>
                  <a:srgbClr val="FAFD00"/>
                </a:solidFill>
                <a:cs typeface="+mj-cs"/>
              </a:rPr>
            </a:br>
            <a:r>
              <a:rPr lang="ja-JP" altLang="en-US" sz="5400" i="1" smtClean="0">
                <a:solidFill>
                  <a:srgbClr val="FAFD00"/>
                </a:solidFill>
                <a:latin typeface="Arial"/>
                <a:cs typeface="+mj-cs"/>
              </a:rPr>
              <a:t>“</a:t>
            </a:r>
            <a:r>
              <a:rPr lang="en-US" sz="5400" i="1" smtClean="0">
                <a:solidFill>
                  <a:srgbClr val="FAFD00"/>
                </a:solidFill>
                <a:cs typeface="+mj-cs"/>
              </a:rPr>
              <a:t>N Ketholeshu Da</a:t>
            </a:r>
            <a:r>
              <a:rPr lang="ja-JP" altLang="en-US" sz="5400" i="1" smtClean="0">
                <a:solidFill>
                  <a:srgbClr val="FAFD00"/>
                </a:solidFill>
                <a:latin typeface="Arial"/>
                <a:cs typeface="+mj-cs"/>
              </a:rPr>
              <a:t>”</a:t>
            </a:r>
            <a:endParaRPr lang="en-US" sz="5400" i="1" smtClean="0">
              <a:solidFill>
                <a:srgbClr val="FAFD00"/>
              </a:solidFill>
              <a:cs typeface="+mj-cs"/>
            </a:endParaRPr>
          </a:p>
        </p:txBody>
      </p:sp>
      <p:sp>
        <p:nvSpPr>
          <p:cNvPr id="28690" name="Rectangle 18"/>
          <p:cNvSpPr>
            <a:spLocks noChangeArrowheads="1"/>
          </p:cNvSpPr>
          <p:nvPr/>
        </p:nvSpPr>
        <p:spPr bwMode="auto">
          <a:xfrm>
            <a:off x="2443163" y="3338513"/>
            <a:ext cx="6173787" cy="17732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lgn="l">
              <a:spcBef>
                <a:spcPct val="20000"/>
              </a:spcBef>
              <a:buClr>
                <a:schemeClr val="accent2"/>
              </a:buClr>
              <a:buSzPct val="75000"/>
              <a:buFont typeface="Monotype Sorts" charset="0"/>
              <a:buNone/>
              <a:defRPr/>
            </a:pPr>
            <a:r>
              <a:rPr lang="en-US" sz="17200" i="0">
                <a:solidFill>
                  <a:schemeClr val="tx1"/>
                </a:solidFill>
                <a:effectLst>
                  <a:outerShdw blurRad="38100" dist="38100" dir="2700000" algn="tl">
                    <a:srgbClr val="000000"/>
                  </a:outerShdw>
                </a:effectLst>
                <a:cs typeface="+mn-cs"/>
              </a:rPr>
              <a:t>= </a:t>
            </a:r>
            <a:r>
              <a:rPr lang="en-US" sz="17200" i="0">
                <a:solidFill>
                  <a:srgbClr val="FF6600"/>
                </a:solidFill>
                <a:effectLst>
                  <a:outerShdw blurRad="38100" dist="38100" dir="2700000" algn="tl">
                    <a:srgbClr val="000000"/>
                  </a:outerShdw>
                </a:effectLst>
                <a:cs typeface="+mn-cs"/>
              </a:rPr>
              <a:t>4</a:t>
            </a:r>
            <a:r>
              <a:rPr lang="en-US" sz="15600" i="0">
                <a:solidFill>
                  <a:schemeClr val="tx1"/>
                </a:solidFill>
                <a:effectLst>
                  <a:outerShdw blurRad="38100" dist="38100" dir="2700000" algn="tl">
                    <a:srgbClr val="000000"/>
                  </a:outerShdw>
                </a:effectLst>
                <a:cs typeface="+mn-cs"/>
              </a:rPr>
              <a:t>+</a:t>
            </a:r>
            <a:r>
              <a:rPr lang="en-US" sz="17200" i="0">
                <a:solidFill>
                  <a:srgbClr val="33CC33"/>
                </a:solidFill>
                <a:effectLst>
                  <a:outerShdw blurRad="38100" dist="38100" dir="2700000" algn="tl">
                    <a:srgbClr val="000000"/>
                  </a:outerShdw>
                </a:effectLst>
                <a:cs typeface="+mn-cs"/>
              </a:rPr>
              <a:t>3</a:t>
            </a:r>
            <a:endParaRPr lang="en-US" sz="17200" i="0">
              <a:solidFill>
                <a:schemeClr val="tx1"/>
              </a:solidFill>
              <a:effectLst>
                <a:outerShdw blurRad="38100" dist="38100" dir="2700000" algn="tl">
                  <a:srgbClr val="000000"/>
                </a:outerShdw>
              </a:effectLst>
              <a:cs typeface="+mn-cs"/>
            </a:endParaRPr>
          </a:p>
        </p:txBody>
      </p:sp>
      <p:sp>
        <p:nvSpPr>
          <p:cNvPr id="28694" name="Line 22"/>
          <p:cNvSpPr>
            <a:spLocks noChangeShapeType="1"/>
          </p:cNvSpPr>
          <p:nvPr/>
        </p:nvSpPr>
        <p:spPr bwMode="auto">
          <a:xfrm>
            <a:off x="1409700" y="4862513"/>
            <a:ext cx="617538"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98"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28700"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28701"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28702"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41</a:t>
            </a:r>
          </a:p>
        </p:txBody>
      </p:sp>
      <p:sp>
        <p:nvSpPr>
          <p:cNvPr id="28704" name="Text Box 32"/>
          <p:cNvSpPr txBox="1">
            <a:spLocks noChangeArrowheads="1"/>
          </p:cNvSpPr>
          <p:nvPr/>
        </p:nvSpPr>
        <p:spPr bwMode="auto">
          <a:xfrm>
            <a:off x="6992938" y="6270625"/>
            <a:ext cx="1744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8-14</a:t>
            </a:r>
          </a:p>
        </p:txBody>
      </p:sp>
      <p:sp>
        <p:nvSpPr>
          <p:cNvPr id="28705" name="Text Box 33"/>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0724" name="Rectangle 4"/>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defRPr/>
            </a:pPr>
            <a:r>
              <a:rPr lang="en-US" sz="5400" i="0">
                <a:solidFill>
                  <a:srgbClr val="FAFD00"/>
                </a:solidFill>
                <a:effectLst>
                  <a:outerShdw blurRad="38100" dist="38100" dir="2700000" algn="tl">
                    <a:srgbClr val="000000"/>
                  </a:outerShdw>
                </a:effectLst>
                <a:latin typeface="Times New Roman" charset="0"/>
                <a:cs typeface="+mn-cs"/>
              </a:rPr>
              <a:t>Sede Ko </a:t>
            </a:r>
            <a:br>
              <a:rPr lang="en-US" sz="5400" i="0">
                <a:solidFill>
                  <a:srgbClr val="FAFD00"/>
                </a:solidFill>
                <a:effectLst>
                  <a:outerShdw blurRad="38100" dist="38100" dir="2700000" algn="tl">
                    <a:srgbClr val="000000"/>
                  </a:outerShdw>
                </a:effectLst>
                <a:latin typeface="Times New Roman" charset="0"/>
                <a:cs typeface="+mn-cs"/>
              </a:rPr>
            </a:br>
            <a:r>
              <a:rPr lang="ja-JP" altLang="en-US" sz="5400">
                <a:solidFill>
                  <a:srgbClr val="FAFD00"/>
                </a:solidFill>
                <a:effectLst>
                  <a:outerShdw blurRad="38100" dist="38100" dir="2700000" algn="tl">
                    <a:srgbClr val="000000"/>
                  </a:outerShdw>
                </a:effectLst>
                <a:latin typeface="Arial"/>
                <a:cs typeface="+mn-cs"/>
              </a:rPr>
              <a:t>“</a:t>
            </a:r>
            <a:r>
              <a:rPr lang="en-US" sz="5400">
                <a:solidFill>
                  <a:srgbClr val="FAFD00"/>
                </a:solidFill>
                <a:effectLst>
                  <a:outerShdw blurRad="38100" dist="38100" dir="2700000" algn="tl">
                    <a:srgbClr val="000000"/>
                  </a:outerShdw>
                </a:effectLst>
                <a:latin typeface="Times New Roman" charset="0"/>
                <a:cs typeface="+mn-cs"/>
              </a:rPr>
              <a:t>N Ketholeshu Da</a:t>
            </a:r>
            <a:r>
              <a:rPr lang="ja-JP" altLang="en-US" sz="5400">
                <a:solidFill>
                  <a:srgbClr val="FAFD00"/>
                </a:solidFill>
                <a:effectLst>
                  <a:outerShdw blurRad="38100" dist="38100" dir="2700000" algn="tl">
                    <a:srgbClr val="000000"/>
                  </a:outerShdw>
                </a:effectLst>
                <a:latin typeface="Arial"/>
                <a:cs typeface="+mn-cs"/>
              </a:rPr>
              <a:t>”</a:t>
            </a:r>
            <a:endParaRPr lang="en-US" sz="5400">
              <a:solidFill>
                <a:srgbClr val="FAFD00"/>
              </a:solidFill>
              <a:effectLst>
                <a:outerShdw blurRad="38100" dist="38100" dir="2700000" algn="tl">
                  <a:srgbClr val="000000"/>
                </a:outerShdw>
              </a:effectLst>
              <a:latin typeface="Times New Roman" charset="0"/>
              <a:cs typeface="+mn-cs"/>
            </a:endParaRPr>
          </a:p>
        </p:txBody>
      </p:sp>
      <p:sp>
        <p:nvSpPr>
          <p:cNvPr id="30725" name="Rectangle 5"/>
          <p:cNvSpPr>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b="1" i="0">
              <a:cs typeface="+mn-cs"/>
            </a:endParaRPr>
          </a:p>
        </p:txBody>
      </p:sp>
      <p:sp>
        <p:nvSpPr>
          <p:cNvPr id="30726" name="Rectangle 6"/>
          <p:cNvSpPr>
            <a:spLocks noChangeArrowheads="1"/>
          </p:cNvSpPr>
          <p:nvPr/>
        </p:nvSpPr>
        <p:spPr bwMode="auto">
          <a:xfrm>
            <a:off x="17463" y="3219450"/>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spcBef>
                <a:spcPct val="20000"/>
              </a:spcBef>
              <a:defRPr/>
            </a:pPr>
            <a:r>
              <a:rPr lang="en-US" sz="15600" b="1" i="0">
                <a:solidFill>
                  <a:srgbClr val="E8EC39"/>
                </a:solidFill>
                <a:effectLst>
                  <a:outerShdw blurRad="38100" dist="38100" dir="2700000" algn="tl">
                    <a:srgbClr val="000000"/>
                  </a:outerShdw>
                </a:effectLst>
                <a:cs typeface="+mn-cs"/>
              </a:rPr>
              <a:t>P</a:t>
            </a:r>
            <a:r>
              <a:rPr lang="en-US" sz="15600" b="1" i="0">
                <a:solidFill>
                  <a:srgbClr val="00FF00"/>
                </a:solidFill>
                <a:effectLst>
                  <a:outerShdw blurRad="38100" dist="38100" dir="2700000" algn="tl">
                    <a:srgbClr val="000000"/>
                  </a:outerShdw>
                </a:effectLst>
                <a:cs typeface="+mn-cs"/>
              </a:rPr>
              <a:t> </a:t>
            </a:r>
            <a:r>
              <a:rPr lang="en-US" sz="15600" b="1" i="0">
                <a:solidFill>
                  <a:srgbClr val="FF5008"/>
                </a:solidFill>
                <a:effectLst>
                  <a:outerShdw blurRad="38100" dist="38100" dir="2700000" algn="tl">
                    <a:srgbClr val="000000"/>
                  </a:outerShdw>
                </a:effectLst>
                <a:cs typeface="+mn-cs"/>
              </a:rPr>
              <a:t>4</a:t>
            </a:r>
            <a:r>
              <a:rPr lang="en-US" sz="15600" b="1" i="0">
                <a:solidFill>
                  <a:srgbClr val="00FF00"/>
                </a:solidFill>
                <a:effectLst>
                  <a:outerShdw blurRad="38100" dist="38100" dir="2700000" algn="tl">
                    <a:srgbClr val="000000"/>
                  </a:outerShdw>
                </a:effectLst>
                <a:cs typeface="+mn-cs"/>
              </a:rPr>
              <a:t> 3 </a:t>
            </a:r>
            <a:r>
              <a:rPr lang="en-US" sz="15600" b="1" i="0">
                <a:solidFill>
                  <a:schemeClr val="accent1"/>
                </a:solidFill>
                <a:effectLst>
                  <a:outerShdw blurRad="38100" dist="38100" dir="2700000" algn="tl">
                    <a:srgbClr val="000000"/>
                  </a:outerShdw>
                </a:effectLst>
                <a:cs typeface="+mn-cs"/>
              </a:rPr>
              <a:t>K</a:t>
            </a:r>
            <a:r>
              <a:rPr lang="en-US" sz="15600" b="1" i="0">
                <a:solidFill>
                  <a:srgbClr val="00FF00"/>
                </a:solidFill>
                <a:effectLst>
                  <a:outerShdw blurRad="38100" dist="38100" dir="2700000" algn="tl">
                    <a:srgbClr val="000000"/>
                  </a:outerShdw>
                </a:effectLst>
                <a:cs typeface="+mn-cs"/>
              </a:rPr>
              <a:t> </a:t>
            </a:r>
            <a:r>
              <a:rPr lang="en-US" sz="15600" b="1" i="0">
                <a:solidFill>
                  <a:schemeClr val="hlink"/>
                </a:solidFill>
                <a:effectLst>
                  <a:outerShdw blurRad="38100" dist="38100" dir="2700000" algn="tl">
                    <a:srgbClr val="000000"/>
                  </a:outerShdw>
                </a:effectLst>
                <a:cs typeface="+mn-cs"/>
              </a:rPr>
              <a:t>J</a:t>
            </a:r>
            <a:r>
              <a:rPr lang="en-US" sz="15600" b="1" i="0">
                <a:solidFill>
                  <a:srgbClr val="00FF00"/>
                </a:solidFill>
                <a:effectLst>
                  <a:outerShdw blurRad="38100" dist="38100" dir="2700000" algn="tl">
                    <a:srgbClr val="000000"/>
                  </a:outerShdw>
                </a:effectLst>
                <a:cs typeface="+mn-cs"/>
              </a:rPr>
              <a:t> </a:t>
            </a:r>
          </a:p>
        </p:txBody>
      </p:sp>
      <p:sp>
        <p:nvSpPr>
          <p:cNvPr id="30729" name="Rectangle 9"/>
          <p:cNvSpPr>
            <a:spLocks noChangeArrowheads="1"/>
          </p:cNvSpPr>
          <p:nvPr/>
        </p:nvSpPr>
        <p:spPr bwMode="auto">
          <a:xfrm>
            <a:off x="0" y="3216275"/>
            <a:ext cx="9042400" cy="1778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spcBef>
                <a:spcPct val="20000"/>
              </a:spcBef>
              <a:defRPr/>
            </a:pPr>
            <a:r>
              <a:rPr lang="en-US" sz="15600" b="1" i="0">
                <a:solidFill>
                  <a:srgbClr val="E8EC39"/>
                </a:solidFill>
                <a:effectLst>
                  <a:outerShdw blurRad="38100" dist="38100" dir="2700000" algn="tl">
                    <a:srgbClr val="000000"/>
                  </a:outerShdw>
                </a:effectLst>
                <a:cs typeface="+mn-cs"/>
              </a:rPr>
              <a:t>P</a:t>
            </a:r>
            <a:r>
              <a:rPr lang="en-US" sz="15600" b="1" i="0">
                <a:solidFill>
                  <a:srgbClr val="00FF00"/>
                </a:solidFill>
                <a:effectLst>
                  <a:outerShdw blurRad="38100" dist="38100" dir="2700000" algn="tl">
                    <a:srgbClr val="000000"/>
                  </a:outerShdw>
                </a:effectLst>
                <a:cs typeface="+mn-cs"/>
              </a:rPr>
              <a:t> </a:t>
            </a:r>
            <a:r>
              <a:rPr lang="en-US" sz="15600" b="1" i="0">
                <a:solidFill>
                  <a:srgbClr val="FF5008"/>
                </a:solidFill>
                <a:effectLst>
                  <a:outerShdw blurRad="38100" dist="38100" dir="2700000" algn="tl">
                    <a:srgbClr val="000000"/>
                  </a:outerShdw>
                </a:effectLst>
                <a:cs typeface="+mn-cs"/>
              </a:rPr>
              <a:t>4</a:t>
            </a:r>
            <a:r>
              <a:rPr lang="en-US" sz="15600" b="1" i="0">
                <a:solidFill>
                  <a:srgbClr val="00FF00"/>
                </a:solidFill>
                <a:effectLst>
                  <a:outerShdw blurRad="38100" dist="38100" dir="2700000" algn="tl">
                    <a:srgbClr val="000000"/>
                  </a:outerShdw>
                </a:effectLst>
                <a:cs typeface="+mn-cs"/>
              </a:rPr>
              <a:t> 3 </a:t>
            </a:r>
            <a:r>
              <a:rPr lang="en-US" sz="15600" b="1" i="0">
                <a:solidFill>
                  <a:schemeClr val="accent1"/>
                </a:solidFill>
                <a:effectLst>
                  <a:outerShdw blurRad="38100" dist="38100" dir="2700000" algn="tl">
                    <a:srgbClr val="000000"/>
                  </a:outerShdw>
                </a:effectLst>
                <a:cs typeface="+mn-cs"/>
              </a:rPr>
              <a:t>K</a:t>
            </a:r>
            <a:r>
              <a:rPr lang="en-US" sz="15600" b="1" i="0">
                <a:solidFill>
                  <a:srgbClr val="00FF00"/>
                </a:solidFill>
                <a:effectLst>
                  <a:outerShdw blurRad="38100" dist="38100" dir="2700000" algn="tl">
                    <a:srgbClr val="000000"/>
                  </a:outerShdw>
                </a:effectLst>
                <a:cs typeface="+mn-cs"/>
              </a:rPr>
              <a:t> </a:t>
            </a:r>
            <a:r>
              <a:rPr lang="en-US" sz="15600" b="1" i="0">
                <a:solidFill>
                  <a:schemeClr val="hlink"/>
                </a:solidFill>
                <a:effectLst>
                  <a:outerShdw blurRad="38100" dist="38100" dir="2700000" algn="tl">
                    <a:srgbClr val="000000"/>
                  </a:outerShdw>
                </a:effectLst>
                <a:cs typeface="+mn-cs"/>
              </a:rPr>
              <a:t>J</a:t>
            </a:r>
            <a:r>
              <a:rPr lang="en-US" sz="15600" b="1" i="0">
                <a:solidFill>
                  <a:srgbClr val="00FF00"/>
                </a:solidFill>
                <a:effectLst>
                  <a:outerShdw blurRad="38100" dist="38100" dir="2700000" algn="tl">
                    <a:srgbClr val="000000"/>
                  </a:outerShdw>
                </a:effectLst>
                <a:cs typeface="+mn-cs"/>
              </a:rPr>
              <a:t> </a:t>
            </a:r>
          </a:p>
        </p:txBody>
      </p:sp>
      <p:sp>
        <p:nvSpPr>
          <p:cNvPr id="30730" name="Text Box 10"/>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0732" name="Text Box 1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0733" name="Text Box 1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30734" name="Text Box 1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42</a:t>
            </a:r>
          </a:p>
        </p:txBody>
      </p:sp>
      <p:sp>
        <p:nvSpPr>
          <p:cNvPr id="30735" name="Text Box 15"/>
          <p:cNvSpPr txBox="1">
            <a:spLocks noChangeArrowheads="1"/>
          </p:cNvSpPr>
          <p:nvPr/>
        </p:nvSpPr>
        <p:spPr bwMode="auto">
          <a:xfrm>
            <a:off x="87217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a:t>
            </a:r>
          </a:p>
        </p:txBody>
      </p:sp>
      <p:sp>
        <p:nvSpPr>
          <p:cNvPr id="30737" name="Text Box 17"/>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defRPr/>
            </a:pPr>
            <a:r>
              <a:rPr lang="en-US" smtClean="0">
                <a:solidFill>
                  <a:srgbClr val="FAFD00"/>
                </a:solidFill>
                <a:cs typeface="+mj-cs"/>
              </a:rPr>
              <a:t>    Mhaca Kemeyie  5:</a:t>
            </a:r>
          </a:p>
        </p:txBody>
      </p:sp>
      <p:sp>
        <p:nvSpPr>
          <p:cNvPr id="317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nvGrpSpPr>
          <p:cNvPr id="31803" name="Group 59"/>
          <p:cNvGrpSpPr>
            <a:grpSpLocks/>
          </p:cNvGrpSpPr>
          <p:nvPr/>
        </p:nvGrpSpPr>
        <p:grpSpPr bwMode="auto">
          <a:xfrm>
            <a:off x="1797050" y="5022850"/>
            <a:ext cx="3984625" cy="1006475"/>
            <a:chOff x="1368" y="3179"/>
            <a:chExt cx="2510" cy="634"/>
          </a:xfrm>
        </p:grpSpPr>
        <p:sp>
          <p:nvSpPr>
            <p:cNvPr id="31760" name="Text Box 16"/>
            <p:cNvSpPr txBox="1">
              <a:spLocks noChangeArrowheads="1"/>
            </p:cNvSpPr>
            <p:nvPr/>
          </p:nvSpPr>
          <p:spPr bwMode="auto">
            <a:xfrm>
              <a:off x="2030" y="3179"/>
              <a:ext cx="1848"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chemeClr val="tx1"/>
                  </a:solidFill>
                  <a:effectLst>
                    <a:outerShdw blurRad="38100" dist="38100" dir="2700000" algn="tl">
                      <a:srgbClr val="000000"/>
                    </a:outerShdw>
                  </a:effectLst>
                  <a:cs typeface="+mn-cs"/>
                </a:rPr>
                <a:t>J</a:t>
              </a:r>
              <a:r>
                <a:rPr lang="en-US" sz="4800" b="1" i="0">
                  <a:solidFill>
                    <a:schemeClr val="tx1"/>
                  </a:solidFill>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400" b="1" i="0">
                  <a:solidFill>
                    <a:srgbClr val="EDF636"/>
                  </a:solidFill>
                  <a:effectLst>
                    <a:outerShdw blurRad="38100" dist="38100" dir="2700000" algn="tl">
                      <a:srgbClr val="000000"/>
                    </a:outerShdw>
                  </a:effectLst>
                  <a:cs typeface="+mn-cs"/>
                </a:rPr>
                <a:t>JESU</a:t>
              </a:r>
              <a:endParaRPr lang="en-US" sz="4400" b="1" i="0">
                <a:effectLst>
                  <a:outerShdw blurRad="38100" dist="38100" dir="2700000" algn="tl">
                    <a:srgbClr val="000000"/>
                  </a:outerShdw>
                </a:effectLst>
                <a:cs typeface="+mn-cs"/>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31802" name="Group 58"/>
          <p:cNvGrpSpPr>
            <a:grpSpLocks/>
          </p:cNvGrpSpPr>
          <p:nvPr/>
        </p:nvGrpSpPr>
        <p:grpSpPr bwMode="auto">
          <a:xfrm>
            <a:off x="1819275" y="4151313"/>
            <a:ext cx="4359275" cy="823912"/>
            <a:chOff x="1353" y="2632"/>
            <a:chExt cx="2959" cy="511"/>
          </a:xfrm>
        </p:grpSpPr>
        <p:sp>
          <p:nvSpPr>
            <p:cNvPr id="31759" name="Text Box 15"/>
            <p:cNvSpPr txBox="1">
              <a:spLocks noChangeArrowheads="1"/>
            </p:cNvSpPr>
            <p:nvPr/>
          </p:nvSpPr>
          <p:spPr bwMode="auto">
            <a:xfrm>
              <a:off x="1972" y="2632"/>
              <a:ext cx="2340" cy="511"/>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4800" b="1" i="0">
                  <a:solidFill>
                    <a:schemeClr val="accent1"/>
                  </a:solidFill>
                  <a:effectLst>
                    <a:outerShdw blurRad="38100" dist="38100" dir="2700000" algn="tl">
                      <a:srgbClr val="000000"/>
                    </a:outerShdw>
                  </a:effectLst>
                  <a:cs typeface="+mn-cs"/>
                </a:rPr>
                <a:t>Z </a:t>
              </a:r>
              <a:r>
                <a:rPr lang="en-US" sz="4400" b="1" i="0">
                  <a:solidFill>
                    <a:schemeClr val="accent1"/>
                  </a:solidFill>
                  <a:effectLst>
                    <a:outerShdw blurRad="38100" dist="38100" dir="2700000" algn="tl">
                      <a:srgbClr val="000000"/>
                    </a:outerShdw>
                  </a:effectLst>
                  <a:cs typeface="+mn-cs"/>
                </a:rPr>
                <a:t> </a:t>
              </a:r>
              <a:r>
                <a:rPr lang="en-US" sz="4400" b="1" i="0">
                  <a:solidFill>
                    <a:srgbClr val="EDF636"/>
                  </a:solidFill>
                  <a:effectLst>
                    <a:outerShdw blurRad="38100" dist="38100" dir="2700000" algn="tl">
                      <a:srgbClr val="000000"/>
                    </a:outerShdw>
                  </a:effectLst>
                  <a:cs typeface="+mn-cs"/>
                </a:rPr>
                <a:t>=</a:t>
              </a:r>
              <a:r>
                <a:rPr lang="en-US" sz="4400" b="1" i="0">
                  <a:effectLst>
                    <a:outerShdw blurRad="38100" dist="38100" dir="2700000" algn="tl">
                      <a:srgbClr val="000000"/>
                    </a:outerShdw>
                  </a:effectLst>
                  <a:cs typeface="+mn-cs"/>
                </a:rPr>
                <a:t> </a:t>
              </a:r>
              <a:r>
                <a:rPr lang="en-US" sz="4400" b="1" i="0">
                  <a:solidFill>
                    <a:srgbClr val="EDF636"/>
                  </a:solidFill>
                  <a:effectLst>
                    <a:outerShdw blurRad="38100" dist="38100" dir="2700000" algn="tl">
                      <a:srgbClr val="000000"/>
                    </a:outerShdw>
                  </a:effectLst>
                  <a:cs typeface="+mn-cs"/>
                </a:rPr>
                <a:t>ZIKETA</a:t>
              </a: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31801" name="Group 57"/>
          <p:cNvGrpSpPr>
            <a:grpSpLocks/>
          </p:cNvGrpSpPr>
          <p:nvPr/>
        </p:nvGrpSpPr>
        <p:grpSpPr bwMode="auto">
          <a:xfrm>
            <a:off x="1773238" y="3240088"/>
            <a:ext cx="6196012" cy="1006475"/>
            <a:chOff x="1376" y="2010"/>
            <a:chExt cx="3825" cy="634"/>
          </a:xfrm>
        </p:grpSpPr>
        <p:sp>
          <p:nvSpPr>
            <p:cNvPr id="31758" name="Text Box 14"/>
            <p:cNvSpPr txBox="1">
              <a:spLocks noChangeArrowheads="1"/>
            </p:cNvSpPr>
            <p:nvPr/>
          </p:nvSpPr>
          <p:spPr bwMode="auto">
            <a:xfrm>
              <a:off x="1518" y="2010"/>
              <a:ext cx="3683"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000" b="1" i="0">
                  <a:solidFill>
                    <a:srgbClr val="07DD3A"/>
                  </a:solidFill>
                  <a:effectLst>
                    <a:outerShdw blurRad="38100" dist="38100" dir="2700000" algn="tl">
                      <a:srgbClr val="000000"/>
                    </a:outerShdw>
                  </a:effectLst>
                  <a:cs typeface="+mn-cs"/>
                </a:rPr>
                <a:t>3</a:t>
              </a:r>
              <a:r>
                <a:rPr lang="en-US" sz="4800" i="0">
                  <a:cs typeface="+mn-cs"/>
                </a:rPr>
                <a:t>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KROTHOKO</a:t>
              </a: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cs typeface="+mn-cs"/>
              </a:endParaRPr>
            </a:p>
          </p:txBody>
        </p:sp>
      </p:grpSp>
      <p:grpSp>
        <p:nvGrpSpPr>
          <p:cNvPr id="31800" name="Group 56"/>
          <p:cNvGrpSpPr>
            <a:grpSpLocks/>
          </p:cNvGrpSpPr>
          <p:nvPr/>
        </p:nvGrpSpPr>
        <p:grpSpPr bwMode="auto">
          <a:xfrm>
            <a:off x="1682750" y="2332038"/>
            <a:ext cx="6135688" cy="1006475"/>
            <a:chOff x="1376" y="1469"/>
            <a:chExt cx="3281" cy="634"/>
          </a:xfrm>
        </p:grpSpPr>
        <p:sp>
          <p:nvSpPr>
            <p:cNvPr id="31757" name="Text Box 13"/>
            <p:cNvSpPr txBox="1">
              <a:spLocks noChangeArrowheads="1"/>
            </p:cNvSpPr>
            <p:nvPr/>
          </p:nvSpPr>
          <p:spPr bwMode="auto">
            <a:xfrm>
              <a:off x="1574" y="1469"/>
              <a:ext cx="3083"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000" b="1" i="0">
                  <a:solidFill>
                    <a:srgbClr val="EA304F"/>
                  </a:solidFill>
                  <a:effectLst>
                    <a:outerShdw blurRad="38100" dist="38100" dir="2700000" algn="tl">
                      <a:srgbClr val="000000"/>
                    </a:outerShdw>
                  </a:effectLst>
                  <a:cs typeface="+mn-cs"/>
                </a:rPr>
                <a:t>4</a:t>
              </a:r>
              <a:r>
                <a:rPr lang="en-US" sz="4800" b="1" i="0">
                  <a:solidFill>
                    <a:srgbClr val="EA304F"/>
                  </a:solidFill>
                  <a:effectLst>
                    <a:outerShdw blurRad="38100" dist="38100" dir="2700000" algn="tl">
                      <a:srgbClr val="000000"/>
                    </a:outerShdw>
                  </a:effectLst>
                  <a:cs typeface="+mn-cs"/>
                </a:rPr>
                <a:t> </a:t>
              </a:r>
              <a:r>
                <a:rPr lang="en-US" sz="4800" b="1" i="0">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THEMIAKO</a:t>
              </a:r>
              <a:endParaRPr lang="en-US" sz="4000" b="1" i="0">
                <a:effectLst>
                  <a:outerShdw blurRad="38100" dist="38100" dir="2700000" algn="tl">
                    <a:srgbClr val="000000"/>
                  </a:outerShdw>
                </a:effectLst>
                <a:cs typeface="+mn-cs"/>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cs typeface="+mn-cs"/>
              </a:endParaRPr>
            </a:p>
          </p:txBody>
        </p:sp>
      </p:grpSp>
      <p:grpSp>
        <p:nvGrpSpPr>
          <p:cNvPr id="31799" name="Group 55"/>
          <p:cNvGrpSpPr>
            <a:grpSpLocks/>
          </p:cNvGrpSpPr>
          <p:nvPr/>
        </p:nvGrpSpPr>
        <p:grpSpPr bwMode="auto">
          <a:xfrm>
            <a:off x="1663700" y="1489075"/>
            <a:ext cx="7202488" cy="914400"/>
            <a:chOff x="1317" y="938"/>
            <a:chExt cx="3999" cy="576"/>
          </a:xfrm>
        </p:grpSpPr>
        <p:sp>
          <p:nvSpPr>
            <p:cNvPr id="31787" name="Text Box 43"/>
            <p:cNvSpPr txBox="1">
              <a:spLocks noChangeArrowheads="1"/>
            </p:cNvSpPr>
            <p:nvPr/>
          </p:nvSpPr>
          <p:spPr bwMode="auto">
            <a:xfrm>
              <a:off x="1317" y="938"/>
              <a:ext cx="3999"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5400" b="1" i="0">
                  <a:solidFill>
                    <a:srgbClr val="EDF636"/>
                  </a:solidFill>
                  <a:effectLst>
                    <a:outerShdw blurRad="38100" dist="38100" dir="2700000" algn="tl">
                      <a:srgbClr val="000000"/>
                    </a:outerShdw>
                  </a:effectLst>
                  <a:cs typeface="+mn-cs"/>
                </a:rPr>
                <a:t>   P</a:t>
              </a:r>
              <a:r>
                <a:rPr lang="en-US" sz="4800" b="1" i="0">
                  <a:solidFill>
                    <a:srgbClr val="EDF636"/>
                  </a:solidFill>
                  <a:effectLst>
                    <a:outerShdw blurRad="38100" dist="38100" dir="2700000" algn="tl">
                      <a:srgbClr val="000000"/>
                    </a:outerShdw>
                  </a:effectLst>
                  <a:cs typeface="+mn-cs"/>
                </a:rPr>
                <a:t> </a:t>
              </a:r>
              <a:r>
                <a:rPr lang="en-US" sz="4800" b="1" i="0">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PELHOUKESHU</a:t>
              </a:r>
              <a:endParaRPr lang="en-US" sz="4000" b="1" i="0">
                <a:effectLst>
                  <a:outerShdw blurRad="38100" dist="38100" dir="2700000" algn="tl">
                    <a:srgbClr val="000000"/>
                  </a:outerShdw>
                </a:effectLst>
                <a:cs typeface="+mn-cs"/>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cs typeface="+mn-cs"/>
              </a:endParaRPr>
            </a:p>
          </p:txBody>
        </p:sp>
      </p:grpSp>
      <p:sp>
        <p:nvSpPr>
          <p:cNvPr id="31791" name="Text Box 4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1793" name="Text Box 49"/>
          <p:cNvSpPr txBox="1">
            <a:spLocks noChangeArrowheads="1"/>
          </p:cNvSpPr>
          <p:nvPr/>
        </p:nvSpPr>
        <p:spPr bwMode="auto">
          <a:xfrm>
            <a:off x="85534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1794" name="Text Box 50"/>
          <p:cNvSpPr txBox="1">
            <a:spLocks noChangeArrowheads="1"/>
          </p:cNvSpPr>
          <p:nvPr/>
        </p:nvSpPr>
        <p:spPr bwMode="auto">
          <a:xfrm>
            <a:off x="80597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31796" name="Text Box 52"/>
          <p:cNvSpPr txBox="1">
            <a:spLocks noChangeArrowheads="1"/>
          </p:cNvSpPr>
          <p:nvPr/>
        </p:nvSpPr>
        <p:spPr bwMode="auto">
          <a:xfrm>
            <a:off x="8740775" y="63944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5</a:t>
            </a:r>
          </a:p>
        </p:txBody>
      </p:sp>
      <p:sp>
        <p:nvSpPr>
          <p:cNvPr id="31798" name="Text Box 54"/>
          <p:cNvSpPr txBox="1">
            <a:spLocks noChangeArrowheads="1"/>
          </p:cNvSpPr>
          <p:nvPr/>
        </p:nvSpPr>
        <p:spPr bwMode="auto">
          <a:xfrm>
            <a:off x="67357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
        <p:nvSpPr>
          <p:cNvPr id="31804" name="Text Box 6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1799"/>
                                        </p:tgtEl>
                                        <p:attrNameLst>
                                          <p:attrName>style.visibility</p:attrName>
                                        </p:attrNameLst>
                                      </p:cBhvr>
                                      <p:to>
                                        <p:strVal val="visible"/>
                                      </p:to>
                                    </p:set>
                                    <p:animEffect transition="in" filter="wipe(left)">
                                      <p:cBhvr>
                                        <p:cTn id="15" dur="500"/>
                                        <p:tgtEl>
                                          <p:spTgt spid="317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1800"/>
                                        </p:tgtEl>
                                        <p:attrNameLst>
                                          <p:attrName>style.visibility</p:attrName>
                                        </p:attrNameLst>
                                      </p:cBhvr>
                                      <p:to>
                                        <p:strVal val="visible"/>
                                      </p:to>
                                    </p:set>
                                    <p:animEffect transition="in" filter="wipe(left)">
                                      <p:cBhvr>
                                        <p:cTn id="20" dur="500"/>
                                        <p:tgtEl>
                                          <p:spTgt spid="318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1801"/>
                                        </p:tgtEl>
                                        <p:attrNameLst>
                                          <p:attrName>style.visibility</p:attrName>
                                        </p:attrNameLst>
                                      </p:cBhvr>
                                      <p:to>
                                        <p:strVal val="visible"/>
                                      </p:to>
                                    </p:set>
                                    <p:animEffect transition="in" filter="wipe(left)">
                                      <p:cBhvr>
                                        <p:cTn id="25" dur="500"/>
                                        <p:tgtEl>
                                          <p:spTgt spid="318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1802"/>
                                        </p:tgtEl>
                                        <p:attrNameLst>
                                          <p:attrName>style.visibility</p:attrName>
                                        </p:attrNameLst>
                                      </p:cBhvr>
                                      <p:to>
                                        <p:strVal val="visible"/>
                                      </p:to>
                                    </p:set>
                                    <p:animEffect transition="in" filter="wipe(left)">
                                      <p:cBhvr>
                                        <p:cTn id="30" dur="500"/>
                                        <p:tgtEl>
                                          <p:spTgt spid="318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1803"/>
                                        </p:tgtEl>
                                        <p:attrNameLst>
                                          <p:attrName>style.visibility</p:attrName>
                                        </p:attrNameLst>
                                      </p:cBhvr>
                                      <p:to>
                                        <p:strVal val="visible"/>
                                      </p:to>
                                    </p:set>
                                    <p:animEffect transition="in" filter="wipe(left)">
                                      <p:cBhvr>
                                        <p:cTn id="35" dur="500"/>
                                        <p:tgtEl>
                                          <p:spTgt spid="3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defRPr/>
            </a:pPr>
            <a:r>
              <a:rPr lang="en-US" smtClean="0">
                <a:solidFill>
                  <a:srgbClr val="FAFD00"/>
                </a:solidFill>
                <a:cs typeface="+mj-cs"/>
              </a:rPr>
              <a:t>    Mhaca Kemeyie  5:</a:t>
            </a:r>
          </a:p>
        </p:txBody>
      </p:sp>
      <p:sp>
        <p:nvSpPr>
          <p:cNvPr id="12800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12800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28021" name="Text Box 2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28023" name="Text Box 23"/>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128024" name="Text Box 24"/>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28025" name="Text Box 25"/>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44</a:t>
            </a:r>
          </a:p>
        </p:txBody>
      </p:sp>
      <p:sp>
        <p:nvSpPr>
          <p:cNvPr id="128026" name="Text Box 26"/>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6</a:t>
            </a:r>
          </a:p>
        </p:txBody>
      </p:sp>
      <p:sp>
        <p:nvSpPr>
          <p:cNvPr id="128028" name="Text Box 28"/>
          <p:cNvSpPr txBox="1">
            <a:spLocks noChangeArrowheads="1"/>
          </p:cNvSpPr>
          <p:nvPr/>
        </p:nvSpPr>
        <p:spPr bwMode="auto">
          <a:xfrm>
            <a:off x="69897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grpSp>
        <p:nvGrpSpPr>
          <p:cNvPr id="128047" name="Group 47"/>
          <p:cNvGrpSpPr>
            <a:grpSpLocks/>
          </p:cNvGrpSpPr>
          <p:nvPr/>
        </p:nvGrpSpPr>
        <p:grpSpPr bwMode="auto">
          <a:xfrm>
            <a:off x="2220913" y="5008563"/>
            <a:ext cx="3806825" cy="1006475"/>
            <a:chOff x="1399" y="3155"/>
            <a:chExt cx="2398" cy="634"/>
          </a:xfrm>
        </p:grpSpPr>
        <p:sp>
          <p:nvSpPr>
            <p:cNvPr id="128030" name="Text Box 30"/>
            <p:cNvSpPr txBox="1">
              <a:spLocks noChangeArrowheads="1"/>
            </p:cNvSpPr>
            <p:nvPr/>
          </p:nvSpPr>
          <p:spPr bwMode="auto">
            <a:xfrm>
              <a:off x="1840" y="3155"/>
              <a:ext cx="1957"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chemeClr val="tx1"/>
                  </a:solidFill>
                  <a:effectLst>
                    <a:outerShdw blurRad="38100" dist="38100" dir="2700000" algn="tl">
                      <a:srgbClr val="000000"/>
                    </a:outerShdw>
                  </a:effectLst>
                  <a:cs typeface="+mn-cs"/>
                </a:rPr>
                <a:t>J </a:t>
              </a:r>
              <a:r>
                <a:rPr lang="en-US" sz="4800" b="1" i="0">
                  <a:solidFill>
                    <a:srgbClr val="EDF636"/>
                  </a:solidFill>
                  <a:effectLst>
                    <a:outerShdw blurRad="38100" dist="38100" dir="2700000" algn="tl">
                      <a:srgbClr val="000000"/>
                    </a:outerShdw>
                  </a:effectLst>
                  <a:cs typeface="+mn-cs"/>
                </a:rPr>
                <a:t>=  JESU</a:t>
              </a:r>
              <a:endParaRPr lang="en-US" sz="4800" b="1" i="0">
                <a:effectLst>
                  <a:outerShdw blurRad="38100" dist="38100" dir="2700000" algn="tl">
                    <a:srgbClr val="000000"/>
                  </a:outerShdw>
                </a:effectLst>
                <a:cs typeface="+mn-cs"/>
              </a:endParaRPr>
            </a:p>
          </p:txBody>
        </p:sp>
        <p:sp>
          <p:nvSpPr>
            <p:cNvPr id="128031" name="AutoShape 31"/>
            <p:cNvSpPr>
              <a:spLocks noChangeArrowheads="1"/>
            </p:cNvSpPr>
            <p:nvPr/>
          </p:nvSpPr>
          <p:spPr bwMode="auto">
            <a:xfrm>
              <a:off x="1399" y="3288"/>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128046" name="Group 46"/>
          <p:cNvGrpSpPr>
            <a:grpSpLocks/>
          </p:cNvGrpSpPr>
          <p:nvPr/>
        </p:nvGrpSpPr>
        <p:grpSpPr bwMode="auto">
          <a:xfrm>
            <a:off x="2147888" y="4157663"/>
            <a:ext cx="4143375" cy="1006475"/>
            <a:chOff x="1353" y="2619"/>
            <a:chExt cx="2610" cy="634"/>
          </a:xfrm>
        </p:grpSpPr>
        <p:sp>
          <p:nvSpPr>
            <p:cNvPr id="128033" name="Text Box 33"/>
            <p:cNvSpPr txBox="1">
              <a:spLocks noChangeArrowheads="1"/>
            </p:cNvSpPr>
            <p:nvPr/>
          </p:nvSpPr>
          <p:spPr bwMode="auto">
            <a:xfrm>
              <a:off x="1874" y="2619"/>
              <a:ext cx="2089"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000" b="1" i="0">
                  <a:solidFill>
                    <a:schemeClr val="accent1"/>
                  </a:solidFill>
                  <a:effectLst>
                    <a:outerShdw blurRad="38100" dist="38100" dir="2700000" algn="tl">
                      <a:srgbClr val="000000"/>
                    </a:outerShdw>
                  </a:effectLst>
                  <a:cs typeface="+mn-cs"/>
                </a:rPr>
                <a:t>z</a:t>
              </a:r>
              <a:r>
                <a:rPr lang="en-US" sz="4800" b="1" i="0">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  ZIKETA</a:t>
              </a:r>
            </a:p>
          </p:txBody>
        </p:sp>
        <p:sp>
          <p:nvSpPr>
            <p:cNvPr id="128034" name="AutoShape 34"/>
            <p:cNvSpPr>
              <a:spLocks noChangeArrowheads="1"/>
            </p:cNvSpPr>
            <p:nvPr/>
          </p:nvSpPr>
          <p:spPr bwMode="auto">
            <a:xfrm>
              <a:off x="1353" y="2788"/>
              <a:ext cx="392" cy="348"/>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128045" name="Group 45"/>
          <p:cNvGrpSpPr>
            <a:grpSpLocks/>
          </p:cNvGrpSpPr>
          <p:nvPr/>
        </p:nvGrpSpPr>
        <p:grpSpPr bwMode="auto">
          <a:xfrm>
            <a:off x="2078038" y="3373438"/>
            <a:ext cx="5619750" cy="914400"/>
            <a:chOff x="1309" y="2125"/>
            <a:chExt cx="3540" cy="576"/>
          </a:xfrm>
        </p:grpSpPr>
        <p:sp>
          <p:nvSpPr>
            <p:cNvPr id="128036" name="Text Box 36"/>
            <p:cNvSpPr txBox="1">
              <a:spLocks noChangeArrowheads="1"/>
            </p:cNvSpPr>
            <p:nvPr/>
          </p:nvSpPr>
          <p:spPr bwMode="auto">
            <a:xfrm>
              <a:off x="1610" y="2125"/>
              <a:ext cx="3239" cy="576"/>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5400" b="1" i="0">
                  <a:solidFill>
                    <a:srgbClr val="07DD3A"/>
                  </a:solidFill>
                  <a:effectLst>
                    <a:outerShdw blurRad="38100" dist="38100" dir="2700000" algn="tl">
                      <a:srgbClr val="000000"/>
                    </a:outerShdw>
                  </a:effectLst>
                  <a:cs typeface="+mn-cs"/>
                </a:rPr>
                <a:t>3 </a:t>
              </a:r>
              <a:r>
                <a:rPr lang="en-US" sz="4000" b="1" i="0">
                  <a:solidFill>
                    <a:srgbClr val="EDF636"/>
                  </a:solidFill>
                  <a:effectLst>
                    <a:outerShdw blurRad="38100" dist="38100" dir="2700000" algn="tl">
                      <a:srgbClr val="000000"/>
                    </a:outerShdw>
                  </a:effectLst>
                  <a:cs typeface="+mn-cs"/>
                </a:rPr>
                <a:t>=  KROTHOKO</a:t>
              </a:r>
            </a:p>
          </p:txBody>
        </p:sp>
        <p:sp>
          <p:nvSpPr>
            <p:cNvPr id="128037" name="AutoShape 37"/>
            <p:cNvSpPr>
              <a:spLocks noChangeArrowheads="1"/>
            </p:cNvSpPr>
            <p:nvPr/>
          </p:nvSpPr>
          <p:spPr bwMode="auto">
            <a:xfrm>
              <a:off x="1309" y="2216"/>
              <a:ext cx="476" cy="382"/>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cs typeface="+mn-cs"/>
              </a:endParaRPr>
            </a:p>
          </p:txBody>
        </p:sp>
      </p:grpSp>
      <p:grpSp>
        <p:nvGrpSpPr>
          <p:cNvPr id="128038" name="Group 38"/>
          <p:cNvGrpSpPr>
            <a:grpSpLocks/>
          </p:cNvGrpSpPr>
          <p:nvPr/>
        </p:nvGrpSpPr>
        <p:grpSpPr bwMode="auto">
          <a:xfrm>
            <a:off x="2060575" y="2395538"/>
            <a:ext cx="5275263" cy="1006475"/>
            <a:chOff x="1376" y="1469"/>
            <a:chExt cx="3323" cy="634"/>
          </a:xfrm>
        </p:grpSpPr>
        <p:sp>
          <p:nvSpPr>
            <p:cNvPr id="128039" name="Text Box 39"/>
            <p:cNvSpPr txBox="1">
              <a:spLocks noChangeArrowheads="1"/>
            </p:cNvSpPr>
            <p:nvPr/>
          </p:nvSpPr>
          <p:spPr bwMode="auto">
            <a:xfrm>
              <a:off x="1531" y="1469"/>
              <a:ext cx="3168"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rgbClr val="EA304F"/>
                  </a:solidFill>
                  <a:effectLst>
                    <a:outerShdw blurRad="38100" dist="38100" dir="2700000" algn="tl">
                      <a:srgbClr val="000000"/>
                    </a:outerShdw>
                  </a:effectLst>
                  <a:cs typeface="+mn-cs"/>
                </a:rPr>
                <a:t>   4</a:t>
              </a:r>
              <a:r>
                <a:rPr lang="en-US" sz="4800" b="1" i="0">
                  <a:solidFill>
                    <a:srgbClr val="EA304F"/>
                  </a:solidFill>
                  <a:effectLst>
                    <a:outerShdw blurRad="38100" dist="38100" dir="2700000" algn="tl">
                      <a:srgbClr val="000000"/>
                    </a:outerShdw>
                  </a:effectLst>
                  <a:cs typeface="+mn-cs"/>
                </a:rPr>
                <a:t> </a:t>
              </a:r>
              <a:r>
                <a:rPr lang="en-US" sz="4400" b="1" i="0">
                  <a:solidFill>
                    <a:srgbClr val="EDF636"/>
                  </a:solidFill>
                  <a:effectLst>
                    <a:outerShdw blurRad="38100" dist="38100" dir="2700000" algn="tl">
                      <a:srgbClr val="000000"/>
                    </a:outerShdw>
                  </a:effectLst>
                  <a:cs typeface="+mn-cs"/>
                </a:rPr>
                <a:t>=  THEMIAKO</a:t>
              </a: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cs typeface="+mn-cs"/>
              </a:endParaRPr>
            </a:p>
          </p:txBody>
        </p:sp>
      </p:grpSp>
      <p:grpSp>
        <p:nvGrpSpPr>
          <p:cNvPr id="128041" name="Group 41"/>
          <p:cNvGrpSpPr>
            <a:grpSpLocks/>
          </p:cNvGrpSpPr>
          <p:nvPr/>
        </p:nvGrpSpPr>
        <p:grpSpPr bwMode="auto">
          <a:xfrm>
            <a:off x="1889125" y="1577975"/>
            <a:ext cx="6713538" cy="914400"/>
            <a:chOff x="1199" y="938"/>
            <a:chExt cx="4229" cy="576"/>
          </a:xfrm>
        </p:grpSpPr>
        <p:sp>
          <p:nvSpPr>
            <p:cNvPr id="128042" name="Text Box 42"/>
            <p:cNvSpPr txBox="1">
              <a:spLocks noChangeArrowheads="1"/>
            </p:cNvSpPr>
            <p:nvPr/>
          </p:nvSpPr>
          <p:spPr bwMode="auto">
            <a:xfrm>
              <a:off x="1199" y="938"/>
              <a:ext cx="4229"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5400" b="1" i="0">
                  <a:solidFill>
                    <a:srgbClr val="EDF636"/>
                  </a:solidFill>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P</a:t>
              </a:r>
              <a:r>
                <a:rPr lang="en-US" sz="4800" b="1" i="0">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400" b="1" i="0">
                  <a:solidFill>
                    <a:srgbClr val="EDF636"/>
                  </a:solidFill>
                  <a:effectLst>
                    <a:outerShdw blurRad="38100" dist="38100" dir="2700000" algn="tl">
                      <a:srgbClr val="000000"/>
                    </a:outerShdw>
                  </a:effectLst>
                  <a:cs typeface="+mn-cs"/>
                </a:rPr>
                <a:t>PELHOUKESHU</a:t>
              </a: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cs typeface="+mn-cs"/>
              </a:endParaRPr>
            </a:p>
          </p:txBody>
        </p:sp>
      </p:grpSp>
      <p:sp>
        <p:nvSpPr>
          <p:cNvPr id="128044" name="Oval 44"/>
          <p:cNvSpPr>
            <a:spLocks noChangeArrowheads="1"/>
          </p:cNvSpPr>
          <p:nvPr/>
        </p:nvSpPr>
        <p:spPr bwMode="auto">
          <a:xfrm>
            <a:off x="1546225" y="1517650"/>
            <a:ext cx="7397750" cy="995363"/>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8041"/>
                                        </p:tgtEl>
                                        <p:attrNameLst>
                                          <p:attrName>style.visibility</p:attrName>
                                        </p:attrNameLst>
                                      </p:cBhvr>
                                      <p:to>
                                        <p:strVal val="visible"/>
                                      </p:to>
                                    </p:set>
                                    <p:animEffect transition="in" filter="wipe(left)">
                                      <p:cBhvr>
                                        <p:cTn id="7" dur="500"/>
                                        <p:tgtEl>
                                          <p:spTgt spid="128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038"/>
                                        </p:tgtEl>
                                        <p:attrNameLst>
                                          <p:attrName>style.visibility</p:attrName>
                                        </p:attrNameLst>
                                      </p:cBhvr>
                                      <p:to>
                                        <p:strVal val="visible"/>
                                      </p:to>
                                    </p:set>
                                    <p:animEffect transition="in" filter="wipe(left)">
                                      <p:cBhvr>
                                        <p:cTn id="12" dur="500"/>
                                        <p:tgtEl>
                                          <p:spTgt spid="128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8045"/>
                                        </p:tgtEl>
                                        <p:attrNameLst>
                                          <p:attrName>style.visibility</p:attrName>
                                        </p:attrNameLst>
                                      </p:cBhvr>
                                      <p:to>
                                        <p:strVal val="visible"/>
                                      </p:to>
                                    </p:set>
                                    <p:animEffect transition="in" filter="wipe(left)">
                                      <p:cBhvr>
                                        <p:cTn id="17" dur="500"/>
                                        <p:tgtEl>
                                          <p:spTgt spid="128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8046"/>
                                        </p:tgtEl>
                                        <p:attrNameLst>
                                          <p:attrName>style.visibility</p:attrName>
                                        </p:attrNameLst>
                                      </p:cBhvr>
                                      <p:to>
                                        <p:strVal val="visible"/>
                                      </p:to>
                                    </p:set>
                                    <p:animEffect transition="in" filter="wipe(left)">
                                      <p:cBhvr>
                                        <p:cTn id="22" dur="500"/>
                                        <p:tgtEl>
                                          <p:spTgt spid="128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8047"/>
                                        </p:tgtEl>
                                        <p:attrNameLst>
                                          <p:attrName>style.visibility</p:attrName>
                                        </p:attrNameLst>
                                      </p:cBhvr>
                                      <p:to>
                                        <p:strVal val="visible"/>
                                      </p:to>
                                    </p:set>
                                    <p:animEffect transition="in" filter="wipe(left)">
                                      <p:cBhvr>
                                        <p:cTn id="27" dur="500"/>
                                        <p:tgtEl>
                                          <p:spTgt spid="1280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defRPr/>
            </a:pPr>
            <a:r>
              <a:rPr lang="en-US" smtClean="0">
                <a:solidFill>
                  <a:srgbClr val="FAFD00"/>
                </a:solidFill>
                <a:cs typeface="+mj-cs"/>
              </a:rPr>
              <a:t>    Mhaca Kemeyie  5: </a:t>
            </a:r>
          </a:p>
        </p:txBody>
      </p:sp>
      <p:sp>
        <p:nvSpPr>
          <p:cNvPr id="13005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13005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30069" name="Oval 21"/>
          <p:cNvSpPr>
            <a:spLocks noChangeArrowheads="1"/>
          </p:cNvSpPr>
          <p:nvPr/>
        </p:nvSpPr>
        <p:spPr bwMode="auto">
          <a:xfrm>
            <a:off x="954088" y="2255838"/>
            <a:ext cx="6000750" cy="1084262"/>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130070"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30072"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30073" name="Text Box 25"/>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130074"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45</a:t>
            </a:r>
          </a:p>
        </p:txBody>
      </p:sp>
      <p:sp>
        <p:nvSpPr>
          <p:cNvPr id="130076" name="Text Box 28"/>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grpSp>
        <p:nvGrpSpPr>
          <p:cNvPr id="98314" name="Group 29"/>
          <p:cNvGrpSpPr>
            <a:grpSpLocks/>
          </p:cNvGrpSpPr>
          <p:nvPr/>
        </p:nvGrpSpPr>
        <p:grpSpPr bwMode="auto">
          <a:xfrm>
            <a:off x="1768475" y="5000625"/>
            <a:ext cx="4229100" cy="823913"/>
            <a:chOff x="1368" y="3237"/>
            <a:chExt cx="2664" cy="519"/>
          </a:xfrm>
        </p:grpSpPr>
        <p:sp>
          <p:nvSpPr>
            <p:cNvPr id="130078" name="Text Box 30"/>
            <p:cNvSpPr txBox="1">
              <a:spLocks noChangeArrowheads="1"/>
            </p:cNvSpPr>
            <p:nvPr/>
          </p:nvSpPr>
          <p:spPr bwMode="auto">
            <a:xfrm>
              <a:off x="1878" y="3237"/>
              <a:ext cx="2154" cy="519"/>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800" b="1" i="0">
                  <a:solidFill>
                    <a:schemeClr val="tx1"/>
                  </a:solidFill>
                  <a:effectLst>
                    <a:outerShdw blurRad="38100" dist="38100" dir="2700000" algn="tl">
                      <a:srgbClr val="000000"/>
                    </a:outerShdw>
                  </a:effectLst>
                  <a:cs typeface="+mn-cs"/>
                </a:rPr>
                <a:t>     J</a:t>
              </a:r>
              <a:r>
                <a:rPr lang="en-US" sz="4000" b="1" i="0">
                  <a:solidFill>
                    <a:schemeClr val="tx1"/>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  JESU</a:t>
              </a:r>
              <a:endParaRPr lang="en-US" sz="4000" b="1" i="0">
                <a:effectLst>
                  <a:outerShdw blurRad="38100" dist="38100" dir="2700000" algn="tl">
                    <a:srgbClr val="000000"/>
                  </a:outerShdw>
                </a:effectLst>
                <a:cs typeface="+mn-cs"/>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98315" name="Group 32"/>
          <p:cNvGrpSpPr>
            <a:grpSpLocks/>
          </p:cNvGrpSpPr>
          <p:nvPr/>
        </p:nvGrpSpPr>
        <p:grpSpPr bwMode="auto">
          <a:xfrm>
            <a:off x="1735138" y="4175125"/>
            <a:ext cx="4321175" cy="823913"/>
            <a:chOff x="1353" y="2629"/>
            <a:chExt cx="2722" cy="519"/>
          </a:xfrm>
        </p:grpSpPr>
        <p:sp>
          <p:nvSpPr>
            <p:cNvPr id="130081" name="Text Box 33"/>
            <p:cNvSpPr txBox="1">
              <a:spLocks noChangeArrowheads="1"/>
            </p:cNvSpPr>
            <p:nvPr/>
          </p:nvSpPr>
          <p:spPr bwMode="auto">
            <a:xfrm>
              <a:off x="2205" y="2629"/>
              <a:ext cx="1870" cy="519"/>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800" b="1" i="0">
                  <a:solidFill>
                    <a:schemeClr val="accent1"/>
                  </a:solidFill>
                  <a:effectLst>
                    <a:outerShdw blurRad="38100" dist="38100" dir="2700000" algn="tl">
                      <a:srgbClr val="000000"/>
                    </a:outerShdw>
                  </a:effectLst>
                  <a:cs typeface="+mn-cs"/>
                </a:rPr>
                <a:t>Z</a:t>
              </a:r>
              <a:r>
                <a:rPr lang="en-US" sz="4000" b="1" i="0">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 ZIKETA</a:t>
              </a: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98316" name="Group 35"/>
          <p:cNvGrpSpPr>
            <a:grpSpLocks/>
          </p:cNvGrpSpPr>
          <p:nvPr/>
        </p:nvGrpSpPr>
        <p:grpSpPr bwMode="auto">
          <a:xfrm>
            <a:off x="1684338" y="3252788"/>
            <a:ext cx="5272087" cy="1006475"/>
            <a:chOff x="1376" y="2010"/>
            <a:chExt cx="3321" cy="634"/>
          </a:xfrm>
        </p:grpSpPr>
        <p:sp>
          <p:nvSpPr>
            <p:cNvPr id="130084" name="Text Box 36"/>
            <p:cNvSpPr txBox="1">
              <a:spLocks noChangeArrowheads="1"/>
            </p:cNvSpPr>
            <p:nvPr/>
          </p:nvSpPr>
          <p:spPr bwMode="auto">
            <a:xfrm>
              <a:off x="2010" y="2010"/>
              <a:ext cx="2687"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rgbClr val="07DD3A"/>
                  </a:solidFill>
                  <a:effectLst>
                    <a:outerShdw blurRad="38100" dist="38100" dir="2700000" algn="tl">
                      <a:srgbClr val="000000"/>
                    </a:outerShdw>
                  </a:effectLst>
                  <a:cs typeface="+mn-cs"/>
                </a:rPr>
                <a:t>3</a:t>
              </a:r>
              <a:r>
                <a:rPr lang="en-US" sz="4800" b="1" i="0">
                  <a:solidFill>
                    <a:srgbClr val="07DD3A"/>
                  </a:solidFill>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KROTHOKO</a:t>
              </a: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cs typeface="+mn-cs"/>
              </a:endParaRPr>
            </a:p>
          </p:txBody>
        </p:sp>
      </p:grpSp>
      <p:grpSp>
        <p:nvGrpSpPr>
          <p:cNvPr id="98317" name="Group 38"/>
          <p:cNvGrpSpPr>
            <a:grpSpLocks/>
          </p:cNvGrpSpPr>
          <p:nvPr/>
        </p:nvGrpSpPr>
        <p:grpSpPr bwMode="auto">
          <a:xfrm>
            <a:off x="1644650" y="2259013"/>
            <a:ext cx="4783138" cy="1006475"/>
            <a:chOff x="1376" y="1469"/>
            <a:chExt cx="3013" cy="634"/>
          </a:xfrm>
        </p:grpSpPr>
        <p:sp>
          <p:nvSpPr>
            <p:cNvPr id="130087" name="Text Box 39"/>
            <p:cNvSpPr txBox="1">
              <a:spLocks noChangeArrowheads="1"/>
            </p:cNvSpPr>
            <p:nvPr/>
          </p:nvSpPr>
          <p:spPr bwMode="auto">
            <a:xfrm>
              <a:off x="1836" y="1469"/>
              <a:ext cx="2553"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rgbClr val="EA304F"/>
                  </a:solidFill>
                  <a:effectLst>
                    <a:outerShdw blurRad="38100" dist="38100" dir="2700000" algn="tl">
                      <a:srgbClr val="000000"/>
                    </a:outerShdw>
                  </a:effectLst>
                  <a:cs typeface="+mn-cs"/>
                </a:rPr>
                <a:t>4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THEMIAKO</a:t>
              </a: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cs typeface="+mn-cs"/>
              </a:endParaRPr>
            </a:p>
          </p:txBody>
        </p:sp>
      </p:grpSp>
      <p:grpSp>
        <p:nvGrpSpPr>
          <p:cNvPr id="98318" name="Group 41"/>
          <p:cNvGrpSpPr>
            <a:grpSpLocks/>
          </p:cNvGrpSpPr>
          <p:nvPr/>
        </p:nvGrpSpPr>
        <p:grpSpPr bwMode="auto">
          <a:xfrm>
            <a:off x="1657350" y="1570038"/>
            <a:ext cx="5597525" cy="701675"/>
            <a:chOff x="1360" y="1005"/>
            <a:chExt cx="3526" cy="442"/>
          </a:xfrm>
        </p:grpSpPr>
        <p:sp>
          <p:nvSpPr>
            <p:cNvPr id="130090" name="Text Box 42"/>
            <p:cNvSpPr txBox="1">
              <a:spLocks noChangeArrowheads="1"/>
            </p:cNvSpPr>
            <p:nvPr/>
          </p:nvSpPr>
          <p:spPr bwMode="auto">
            <a:xfrm>
              <a:off x="1741" y="1005"/>
              <a:ext cx="3145" cy="442"/>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000" b="1" i="0">
                  <a:solidFill>
                    <a:srgbClr val="EDF636"/>
                  </a:solidFill>
                  <a:effectLst>
                    <a:outerShdw blurRad="38100" dist="38100" dir="2700000" algn="tl">
                      <a:srgbClr val="000000"/>
                    </a:outerShdw>
                  </a:effectLst>
                  <a:cs typeface="+mn-cs"/>
                </a:rPr>
                <a:t>P</a:t>
              </a:r>
              <a:r>
                <a:rPr lang="en-US" sz="4000" b="1" i="0">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 PELHOUKESHU</a:t>
              </a: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cs typeface="+mn-cs"/>
              </a:endParaRPr>
            </a:p>
          </p:txBody>
        </p:sp>
      </p:grpSp>
      <p:sp>
        <p:nvSpPr>
          <p:cNvPr id="130092" name="Text Box 44"/>
          <p:cNvSpPr txBox="1">
            <a:spLocks noChangeArrowheads="1"/>
          </p:cNvSpPr>
          <p:nvPr/>
        </p:nvSpPr>
        <p:spPr bwMode="auto">
          <a:xfrm>
            <a:off x="8791575" y="64135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defRPr/>
            </a:pPr>
            <a:r>
              <a:rPr lang="en-US" sz="4800" smtClean="0">
                <a:solidFill>
                  <a:srgbClr val="FAFD00"/>
                </a:solidFill>
                <a:cs typeface="+mj-cs"/>
              </a:rPr>
              <a:t>       </a:t>
            </a:r>
            <a:r>
              <a:rPr lang="en-US" smtClean="0">
                <a:solidFill>
                  <a:srgbClr val="FAFD00"/>
                </a:solidFill>
                <a:cs typeface="+mj-cs"/>
              </a:rPr>
              <a:t>THEMIA 4 KO LIRO:</a:t>
            </a:r>
          </a:p>
        </p:txBody>
      </p:sp>
      <p:sp>
        <p:nvSpPr>
          <p:cNvPr id="33795" name="Rectangle 3"/>
          <p:cNvSpPr>
            <a:spLocks noGrp="1" noChangeArrowheads="1"/>
          </p:cNvSpPr>
          <p:nvPr>
            <p:ph type="body" idx="1"/>
          </p:nvPr>
        </p:nvSpPr>
        <p:spPr bwMode="auto">
          <a:xfrm>
            <a:off x="2324100" y="1981200"/>
            <a:ext cx="4760913" cy="41148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677863" indent="-677863" defTabSz="1033463">
              <a:defRPr/>
            </a:pPr>
            <a:r>
              <a:rPr lang="en-US" sz="5400" b="1" smtClean="0">
                <a:latin typeface="Arial" charset="0"/>
                <a:cs typeface="+mn-cs"/>
              </a:rPr>
              <a:t>A</a:t>
            </a:r>
            <a:r>
              <a:rPr lang="en-US" sz="5400" b="1" smtClean="0">
                <a:solidFill>
                  <a:srgbClr val="00FF00"/>
                </a:solidFill>
                <a:latin typeface="Arial" charset="0"/>
                <a:cs typeface="+mn-cs"/>
              </a:rPr>
              <a:t> </a:t>
            </a:r>
            <a:r>
              <a:rPr lang="en-US" sz="5400" b="1" smtClean="0">
                <a:solidFill>
                  <a:srgbClr val="FF5008"/>
                </a:solidFill>
                <a:latin typeface="Arial" charset="0"/>
                <a:cs typeface="+mn-cs"/>
              </a:rPr>
              <a:t>BRAHAM</a:t>
            </a:r>
          </a:p>
          <a:p>
            <a:pPr marL="677863" indent="-677863" defTabSz="1033463">
              <a:defRPr/>
            </a:pPr>
            <a:r>
              <a:rPr lang="en-US" sz="5400" b="1" smtClean="0">
                <a:latin typeface="Arial" charset="0"/>
                <a:cs typeface="+mn-cs"/>
              </a:rPr>
              <a:t>J</a:t>
            </a:r>
            <a:r>
              <a:rPr lang="en-US" sz="5400" b="1" smtClean="0">
                <a:solidFill>
                  <a:srgbClr val="00FF00"/>
                </a:solidFill>
                <a:latin typeface="Arial" charset="0"/>
                <a:cs typeface="+mn-cs"/>
              </a:rPr>
              <a:t>  </a:t>
            </a:r>
            <a:r>
              <a:rPr lang="en-US" sz="5400" b="1" smtClean="0">
                <a:solidFill>
                  <a:srgbClr val="FF5008"/>
                </a:solidFill>
                <a:latin typeface="Arial" charset="0"/>
                <a:cs typeface="+mn-cs"/>
              </a:rPr>
              <a:t>OSEF</a:t>
            </a:r>
          </a:p>
          <a:p>
            <a:pPr marL="677863" indent="-677863" defTabSz="1033463">
              <a:defRPr/>
            </a:pPr>
            <a:r>
              <a:rPr lang="en-US" sz="5400" b="1" smtClean="0">
                <a:latin typeface="Arial" charset="0"/>
                <a:cs typeface="+mn-cs"/>
              </a:rPr>
              <a:t>M</a:t>
            </a:r>
            <a:r>
              <a:rPr lang="en-US" sz="5400" b="1" smtClean="0">
                <a:solidFill>
                  <a:srgbClr val="00FF00"/>
                </a:solidFill>
                <a:latin typeface="Arial" charset="0"/>
                <a:cs typeface="+mn-cs"/>
              </a:rPr>
              <a:t> </a:t>
            </a:r>
            <a:r>
              <a:rPr lang="en-US" sz="5400" b="1" smtClean="0">
                <a:solidFill>
                  <a:srgbClr val="FF5008"/>
                </a:solidFill>
                <a:latin typeface="Arial" charset="0"/>
                <a:cs typeface="+mn-cs"/>
              </a:rPr>
              <a:t>OSA</a:t>
            </a:r>
          </a:p>
          <a:p>
            <a:pPr marL="677863" indent="-677863" defTabSz="1033463">
              <a:defRPr/>
            </a:pPr>
            <a:r>
              <a:rPr lang="en-US" sz="5400" b="1" smtClean="0">
                <a:latin typeface="Arial" charset="0"/>
                <a:cs typeface="+mn-cs"/>
              </a:rPr>
              <a:t>J</a:t>
            </a:r>
            <a:r>
              <a:rPr lang="en-US" sz="5400" b="1" smtClean="0">
                <a:solidFill>
                  <a:srgbClr val="00FF00"/>
                </a:solidFill>
                <a:latin typeface="Arial" charset="0"/>
                <a:cs typeface="+mn-cs"/>
              </a:rPr>
              <a:t>  </a:t>
            </a:r>
            <a:r>
              <a:rPr lang="en-US" sz="5400" b="1" smtClean="0">
                <a:solidFill>
                  <a:srgbClr val="FF5008"/>
                </a:solidFill>
                <a:latin typeface="Arial" charset="0"/>
                <a:cs typeface="+mn-cs"/>
              </a:rPr>
              <a:t>OSHUA</a:t>
            </a:r>
          </a:p>
        </p:txBody>
      </p:sp>
      <p:sp>
        <p:nvSpPr>
          <p:cNvPr id="33796"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3380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3807" name="Text Box 1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3808"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33809" name="Text Box 17"/>
          <p:cNvSpPr txBox="1">
            <a:spLocks noChangeArrowheads="1"/>
          </p:cNvSpPr>
          <p:nvPr/>
        </p:nvSpPr>
        <p:spPr bwMode="auto">
          <a:xfrm>
            <a:off x="8089900" y="6521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46</a:t>
            </a:r>
          </a:p>
        </p:txBody>
      </p:sp>
      <p:sp>
        <p:nvSpPr>
          <p:cNvPr id="33810" name="Text Box 18"/>
          <p:cNvSpPr txBox="1">
            <a:spLocks noChangeArrowheads="1"/>
          </p:cNvSpPr>
          <p:nvPr/>
        </p:nvSpPr>
        <p:spPr bwMode="auto">
          <a:xfrm>
            <a:off x="8737600"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5</a:t>
            </a:r>
          </a:p>
        </p:txBody>
      </p:sp>
      <p:sp>
        <p:nvSpPr>
          <p:cNvPr id="33812" name="Text Box 20"/>
          <p:cNvSpPr txBox="1">
            <a:spLocks noChangeArrowheads="1"/>
          </p:cNvSpPr>
          <p:nvPr/>
        </p:nvSpPr>
        <p:spPr bwMode="auto">
          <a:xfrm>
            <a:off x="6992938" y="6270625"/>
            <a:ext cx="1744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7297737" cy="54546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8800" b="1" i="0">
                <a:solidFill>
                  <a:srgbClr val="00FF00"/>
                </a:solidFill>
                <a:cs typeface="+mn-cs"/>
              </a:rPr>
              <a:t>A </a:t>
            </a:r>
          </a:p>
          <a:p>
            <a:pPr algn="l">
              <a:defRPr/>
            </a:pPr>
            <a:r>
              <a:rPr lang="en-US" sz="8800" b="1" i="0">
                <a:solidFill>
                  <a:srgbClr val="00FF00"/>
                </a:solidFill>
                <a:cs typeface="+mn-cs"/>
              </a:rPr>
              <a:t>  J</a:t>
            </a:r>
            <a:r>
              <a:rPr lang="en-US" sz="8800" b="1" i="0">
                <a:solidFill>
                  <a:srgbClr val="FAFD00"/>
                </a:solidFill>
                <a:cs typeface="+mn-cs"/>
              </a:rPr>
              <a:t>ASHU </a:t>
            </a:r>
          </a:p>
          <a:p>
            <a:pPr algn="l">
              <a:defRPr/>
            </a:pPr>
            <a:r>
              <a:rPr lang="en-US" sz="8800" b="1" i="0">
                <a:solidFill>
                  <a:srgbClr val="00FF00"/>
                </a:solidFill>
                <a:cs typeface="+mn-cs"/>
              </a:rPr>
              <a:t>    M</a:t>
            </a:r>
            <a:r>
              <a:rPr lang="en-US" sz="8800" b="1" i="0">
                <a:solidFill>
                  <a:srgbClr val="FAFD00"/>
                </a:solidFill>
                <a:cs typeface="+mn-cs"/>
              </a:rPr>
              <a:t>U</a:t>
            </a:r>
            <a:endParaRPr lang="en-US" sz="8800" b="1" i="0">
              <a:solidFill>
                <a:srgbClr val="00FF00"/>
              </a:solidFill>
              <a:cs typeface="+mn-cs"/>
            </a:endParaRPr>
          </a:p>
          <a:p>
            <a:pPr algn="l">
              <a:defRPr/>
            </a:pPr>
            <a:r>
              <a:rPr lang="en-US" sz="8800" b="1" i="0">
                <a:solidFill>
                  <a:srgbClr val="00FF00"/>
                </a:solidFill>
                <a:cs typeface="+mn-cs"/>
              </a:rPr>
              <a:t>      J</a:t>
            </a:r>
            <a:r>
              <a:rPr lang="en-US" sz="8000" b="1" i="0">
                <a:solidFill>
                  <a:srgbClr val="FAFD00"/>
                </a:solidFill>
                <a:cs typeface="+mn-cs"/>
              </a:rPr>
              <a:t>ASASHU!</a:t>
            </a:r>
          </a:p>
        </p:txBody>
      </p:sp>
      <p:sp>
        <p:nvSpPr>
          <p:cNvPr id="3584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585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5854" name="Text Box 14"/>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585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47</a:t>
            </a:r>
          </a:p>
        </p:txBody>
      </p:sp>
      <p:sp>
        <p:nvSpPr>
          <p:cNvPr id="35858" name="Text Box 18"/>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
        <p:nvSpPr>
          <p:cNvPr id="35859" name="AutoShape 19"/>
          <p:cNvSpPr>
            <a:spLocks noChangeArrowheads="1"/>
          </p:cNvSpPr>
          <p:nvPr/>
        </p:nvSpPr>
        <p:spPr bwMode="auto">
          <a:xfrm rot="-1488735">
            <a:off x="2713038" y="3222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35860" name="AutoShape 20"/>
          <p:cNvSpPr>
            <a:spLocks noChangeArrowheads="1"/>
          </p:cNvSpPr>
          <p:nvPr/>
        </p:nvSpPr>
        <p:spPr bwMode="auto">
          <a:xfrm rot="-1488735">
            <a:off x="2546350" y="2095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33" name="Rectangle 21"/>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19" name="Text Box 7"/>
          <p:cNvSpPr txBox="1">
            <a:spLocks noChangeArrowheads="1"/>
          </p:cNvSpPr>
          <p:nvPr/>
        </p:nvSpPr>
        <p:spPr bwMode="auto">
          <a:xfrm>
            <a:off x="4638675" y="4114800"/>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15721" name="Text Box 9"/>
          <p:cNvSpPr txBox="1">
            <a:spLocks noChangeArrowheads="1"/>
          </p:cNvSpPr>
          <p:nvPr/>
        </p:nvSpPr>
        <p:spPr bwMode="auto">
          <a:xfrm>
            <a:off x="3908425" y="1720850"/>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15723" name="Text Box 11"/>
          <p:cNvSpPr txBox="1">
            <a:spLocks noChangeArrowheads="1"/>
          </p:cNvSpPr>
          <p:nvPr/>
        </p:nvSpPr>
        <p:spPr bwMode="auto">
          <a:xfrm>
            <a:off x="590550" y="660400"/>
            <a:ext cx="7861300" cy="560863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90000"/>
              </a:lnSpc>
              <a:defRPr/>
            </a:pPr>
            <a:r>
              <a:rPr lang="en-US" sz="1600" b="1" i="0">
                <a:solidFill>
                  <a:schemeClr val="tx1"/>
                </a:solidFill>
                <a:latin typeface="Times" charset="0"/>
                <a:cs typeface="+mn-cs"/>
              </a:rPr>
              <a:t>Ketholeshuda…Diethirieko Mhatho sedelie, chukelie, mu pesiekelie hau Eno John E. Fryman, Ph.D. pesieshu.</a:t>
            </a:r>
          </a:p>
          <a:p>
            <a:pPr>
              <a:lnSpc>
                <a:spcPct val="90000"/>
              </a:lnSpc>
              <a:defRPr/>
            </a:pPr>
            <a:endParaRPr lang="en-US" sz="1600" b="1" i="0">
              <a:solidFill>
                <a:schemeClr val="tx1"/>
              </a:solidFill>
              <a:latin typeface="Times" charset="0"/>
              <a:cs typeface="+mn-cs"/>
            </a:endParaRPr>
          </a:p>
          <a:p>
            <a:pPr>
              <a:lnSpc>
                <a:spcPct val="90000"/>
              </a:lnSpc>
              <a:defRPr/>
            </a:pPr>
            <a:r>
              <a:rPr lang="en-US" sz="1600" b="1" i="0">
                <a:solidFill>
                  <a:schemeClr val="tx1"/>
                </a:solidFill>
                <a:latin typeface="Times" charset="0"/>
                <a:cs typeface="+mn-cs"/>
              </a:rPr>
              <a:t>Copyright © 2006 The Bible…Basically Ministries Intl. Inc., Ft. Worth, Texas</a:t>
            </a:r>
          </a:p>
          <a:p>
            <a:pPr>
              <a:lnSpc>
                <a:spcPct val="90000"/>
              </a:lnSpc>
              <a:defRPr/>
            </a:pPr>
            <a:endParaRPr lang="en-US" sz="1600" b="1" i="0">
              <a:solidFill>
                <a:schemeClr val="tx1"/>
              </a:solidFill>
              <a:latin typeface="Times" charset="0"/>
              <a:cs typeface="+mn-cs"/>
            </a:endParaRPr>
          </a:p>
          <a:p>
            <a:pPr>
              <a:lnSpc>
                <a:spcPct val="90000"/>
              </a:lnSpc>
              <a:defRPr/>
            </a:pPr>
            <a:r>
              <a:rPr lang="en-US" sz="1600" b="1" i="0">
                <a:solidFill>
                  <a:schemeClr val="tx1"/>
                </a:solidFill>
                <a:latin typeface="Times" charset="0"/>
                <a:cs typeface="+mn-cs"/>
              </a:rPr>
              <a:t>Mhapete hau nu Thezho nu vakhabate. Mhatho hau United States of America thezho khronu chupieba . Thedzu thukeshuko ketso sanyu modi miapouribu thiedze mouri thiedzei opouri seliekenju. Derie no mhacapouri thukeshu nunu senytaro vo thedze thueshuko ze kepfusi levi.  </a:t>
            </a:r>
          </a:p>
          <a:p>
            <a:pPr>
              <a:lnSpc>
                <a:spcPct val="90000"/>
              </a:lnSpc>
              <a:defRPr/>
            </a:pPr>
            <a:endParaRPr lang="en-US" sz="1600" b="1" i="0">
              <a:solidFill>
                <a:schemeClr val="tx1"/>
              </a:solidFill>
              <a:latin typeface="Times" charset="0"/>
              <a:cs typeface="+mn-cs"/>
            </a:endParaRPr>
          </a:p>
          <a:p>
            <a:pPr>
              <a:lnSpc>
                <a:spcPct val="90000"/>
              </a:lnSpc>
              <a:defRPr/>
            </a:pPr>
            <a:r>
              <a:rPr lang="en-US" sz="1600" b="1" i="0">
                <a:solidFill>
                  <a:schemeClr val="tx1"/>
                </a:solidFill>
                <a:latin typeface="Times" charset="0"/>
                <a:cs typeface="+mn-cs"/>
              </a:rPr>
              <a:t>Leshuda hau nu hom leshukephriemibu seliekevi kropou khapkrieba.</a:t>
            </a:r>
          </a:p>
          <a:p>
            <a:pPr>
              <a:lnSpc>
                <a:spcPct val="90000"/>
              </a:lnSpc>
              <a:defRPr/>
            </a:pPr>
            <a:endParaRPr lang="en-US" sz="1600" b="1" i="0">
              <a:solidFill>
                <a:schemeClr val="tx1"/>
              </a:solidFill>
              <a:latin typeface="Times" charset="0"/>
              <a:cs typeface="+mn-cs"/>
            </a:endParaRPr>
          </a:p>
          <a:p>
            <a:pPr>
              <a:lnSpc>
                <a:spcPct val="90000"/>
              </a:lnSpc>
              <a:defRPr/>
            </a:pPr>
            <a:r>
              <a:rPr lang="en-US" sz="1600" b="1" i="0">
                <a:solidFill>
                  <a:schemeClr val="tx1"/>
                </a:solidFill>
                <a:latin typeface="Times" charset="0"/>
                <a:cs typeface="+mn-cs"/>
              </a:rPr>
              <a:t>Krotho hau Dr. Todd Bolen, Master</a:t>
            </a:r>
            <a:r>
              <a:rPr lang="ja-JP" altLang="en-US" sz="1600" b="1" i="0">
                <a:solidFill>
                  <a:schemeClr val="tx1"/>
                </a:solidFill>
                <a:latin typeface="Arial"/>
                <a:cs typeface="+mn-cs"/>
              </a:rPr>
              <a:t>’</a:t>
            </a:r>
            <a:r>
              <a:rPr lang="en-US" sz="1600" b="1" i="0">
                <a:solidFill>
                  <a:schemeClr val="tx1"/>
                </a:solidFill>
                <a:latin typeface="Times" charset="0"/>
                <a:cs typeface="+mn-cs"/>
              </a:rPr>
              <a:t>s leshuki Kepetha-o, Jerusalem, Israel,  </a:t>
            </a:r>
            <a:r>
              <a:rPr lang="en-US" sz="1600" b="1" i="0">
                <a:solidFill>
                  <a:schemeClr val="tx1"/>
                </a:solidFill>
                <a:latin typeface="Times New Roman" charset="0"/>
                <a:cs typeface="+mn-cs"/>
              </a:rPr>
              <a:t>mu Ketholeshuda Nu Thechu Merhi Khapie Bayakezhako</a:t>
            </a:r>
            <a:r>
              <a:rPr lang="en-US" sz="1600" b="1" i="0">
                <a:solidFill>
                  <a:schemeClr val="tx1"/>
                </a:solidFill>
                <a:latin typeface="Times" charset="0"/>
                <a:cs typeface="+mn-cs"/>
              </a:rPr>
              <a:t> (BiblePlaces.com)  puophouliete kekrilamonyu mhari kedi puo semorosou bashi uko bu hau pesulie ketuola selienuya. Kadesh-Barnea miarhi hau liro Dr. Leen Ritmeyer, Hawthornedene, Australia ki ketsoliedi sebate.  Themia kehoupuori thezho chupie keba kemhie hieko ketso modi leshuda sebataro kepfesilie nuya. Siliro puotuo di mhachako kepfesilietatou. Thiezo nu sehie nu chuko hiekorie leshu mu merhi seimo.</a:t>
            </a:r>
          </a:p>
          <a:p>
            <a:pPr>
              <a:lnSpc>
                <a:spcPct val="90000"/>
              </a:lnSpc>
              <a:defRPr/>
            </a:pPr>
            <a:endParaRPr lang="en-US" sz="1600" b="1" i="0">
              <a:solidFill>
                <a:schemeClr val="tx1"/>
              </a:solidFill>
              <a:latin typeface="Times" charset="0"/>
              <a:cs typeface="+mn-cs"/>
            </a:endParaRPr>
          </a:p>
          <a:p>
            <a:pPr>
              <a:lnSpc>
                <a:spcPct val="90000"/>
              </a:lnSpc>
              <a:defRPr/>
            </a:pPr>
            <a:r>
              <a:rPr lang="en-US" sz="1600" b="1" i="0">
                <a:solidFill>
                  <a:schemeClr val="tx1"/>
                </a:solidFill>
                <a:latin typeface="Times" charset="0"/>
                <a:cs typeface="+mn-cs"/>
              </a:rPr>
              <a:t>Kepethako, thedze seyakezhako mu kekhrohi kebako vo miarhi, ko, khonou miarik mouri mhakehoupouri chutouri vodi, ndie nu mouri computer miariko kesyakeba koselielho,, tsiedo mhanga keviko bie kedi lekengu, pesiekeshuko ki ketso modi selielho.</a:t>
            </a:r>
          </a:p>
          <a:p>
            <a:pPr>
              <a:lnSpc>
                <a:spcPct val="90000"/>
              </a:lnSpc>
              <a:defRPr/>
            </a:pPr>
            <a:endParaRPr lang="en-US" sz="1600" b="1" i="0">
              <a:solidFill>
                <a:schemeClr val="tx1"/>
              </a:solidFill>
              <a:latin typeface="Times" charset="0"/>
              <a:cs typeface="+mn-cs"/>
            </a:endParaRPr>
          </a:p>
          <a:p>
            <a:pPr>
              <a:lnSpc>
                <a:spcPct val="90000"/>
              </a:lnSpc>
              <a:defRPr/>
            </a:pPr>
            <a:r>
              <a:rPr lang="en-US" sz="1600" b="1" i="0">
                <a:solidFill>
                  <a:schemeClr val="tx1"/>
                </a:solidFill>
                <a:latin typeface="Times" charset="0"/>
                <a:cs typeface="+mn-cs"/>
              </a:rPr>
              <a:t> United States of America peseishu mhatho. Kiju pete thezho nu vakhapie ba.</a:t>
            </a:r>
          </a:p>
        </p:txBody>
      </p:sp>
      <p:sp>
        <p:nvSpPr>
          <p:cNvPr id="115724" name="Rectangle 12"/>
          <p:cNvSpPr>
            <a:spLocks noChangeArrowheads="1"/>
          </p:cNvSpPr>
          <p:nvPr/>
        </p:nvSpPr>
        <p:spPr bwMode="auto">
          <a:xfrm>
            <a:off x="2327275" y="2444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000" i="0">
              <a:latin typeface="Comic Sans MS" charset="0"/>
              <a:cs typeface="+mn-cs"/>
            </a:endParaRPr>
          </a:p>
        </p:txBody>
      </p:sp>
      <p:sp>
        <p:nvSpPr>
          <p:cNvPr id="115728"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115731" name="Text Box 19"/>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b="1" i="0">
                <a:solidFill>
                  <a:srgbClr val="FFFFFF"/>
                </a:solidFill>
                <a:cs typeface="+mn-cs"/>
              </a:rPr>
              <a:t>©2006 TBBMI</a:t>
            </a:r>
          </a:p>
        </p:txBody>
      </p:sp>
      <p:sp>
        <p:nvSpPr>
          <p:cNvPr id="115732" name="Rectangle 20"/>
          <p:cNvSpPr>
            <a:spLocks noChangeArrowheads="1"/>
          </p:cNvSpPr>
          <p:nvPr/>
        </p:nvSpPr>
        <p:spPr bwMode="auto">
          <a:xfrm>
            <a:off x="7515225" y="6526213"/>
            <a:ext cx="873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9.6.01. 03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3635375"/>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i="0">
              <a:solidFill>
                <a:srgbClr val="FF5008"/>
              </a:solidFill>
              <a:effectLst>
                <a:outerShdw blurRad="38100" dist="38100" dir="2700000" algn="tl">
                  <a:srgbClr val="000000"/>
                </a:outerShdw>
              </a:effectLst>
              <a:latin typeface="Times" charset="0"/>
              <a:cs typeface="+mn-cs"/>
            </a:endParaRPr>
          </a:p>
          <a:p>
            <a:pPr marL="1820863" indent="-677863" algn="l" defTabSz="1033463">
              <a:spcBef>
                <a:spcPct val="20000"/>
              </a:spcBef>
              <a:buClr>
                <a:schemeClr val="accent2"/>
              </a:buClr>
              <a:buSzPct val="75000"/>
              <a:buFont typeface="Monotype Sorts" charset="0"/>
              <a:buChar char=""/>
              <a:defRPr/>
            </a:pPr>
            <a:r>
              <a:rPr lang="en-US" sz="5400" b="1" i="0">
                <a:solidFill>
                  <a:schemeClr val="tx1"/>
                </a:solidFill>
                <a:effectLst>
                  <a:outerShdw blurRad="38100" dist="38100" dir="2700000" algn="tl">
                    <a:srgbClr val="000000"/>
                  </a:outerShdw>
                </a:effectLst>
                <a:latin typeface="Times" charset="0"/>
                <a:cs typeface="+mn-cs"/>
              </a:rPr>
              <a:t> </a:t>
            </a:r>
            <a:r>
              <a:rPr lang="en-US" sz="5400" b="1" i="0">
                <a:solidFill>
                  <a:schemeClr val="tx1"/>
                </a:solidFill>
                <a:effectLst>
                  <a:outerShdw blurRad="38100" dist="38100" dir="2700000" algn="tl">
                    <a:srgbClr val="000000"/>
                  </a:outerShdw>
                </a:effectLst>
                <a:cs typeface="+mn-cs"/>
              </a:rPr>
              <a:t>J</a:t>
            </a:r>
            <a:r>
              <a:rPr lang="en-US" sz="5400" b="1" i="0">
                <a:solidFill>
                  <a:srgbClr val="00FF00"/>
                </a:solidFill>
                <a:effectLst>
                  <a:outerShdw blurRad="38100" dist="38100" dir="2700000" algn="tl">
                    <a:srgbClr val="000000"/>
                  </a:outerShdw>
                </a:effectLst>
                <a:cs typeface="+mn-cs"/>
              </a:rPr>
              <a:t> </a:t>
            </a:r>
            <a:r>
              <a:rPr lang="en-US" sz="5400" b="1" i="0">
                <a:solidFill>
                  <a:srgbClr val="FF5008"/>
                </a:solidFill>
                <a:effectLst>
                  <a:outerShdw blurRad="38100" dist="38100" dir="2700000" algn="tl">
                    <a:srgbClr val="000000"/>
                  </a:outerShdw>
                </a:effectLst>
                <a:cs typeface="+mn-cs"/>
              </a:rPr>
              <a:t>OSHUA</a:t>
            </a:r>
            <a:endParaRPr lang="en-US" sz="5400" i="0">
              <a:solidFill>
                <a:srgbClr val="FF5008"/>
              </a:solidFill>
              <a:effectLst>
                <a:outerShdw blurRad="38100" dist="38100" dir="2700000" algn="tl">
                  <a:srgbClr val="000000"/>
                </a:outerShdw>
              </a:effectLst>
              <a:latin typeface="Times" charset="0"/>
              <a:cs typeface="+mn-cs"/>
            </a:endParaRPr>
          </a:p>
        </p:txBody>
      </p:sp>
      <p:sp>
        <p:nvSpPr>
          <p:cNvPr id="106509" name="Rectangle 13"/>
          <p:cNvSpPr>
            <a:spLocks noChangeArrowheads="1"/>
          </p:cNvSpPr>
          <p:nvPr/>
        </p:nvSpPr>
        <p:spPr bwMode="auto">
          <a:xfrm>
            <a:off x="1116013" y="2763838"/>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b="1" i="0">
              <a:solidFill>
                <a:srgbClr val="FF5008"/>
              </a:solidFill>
              <a:effectLst>
                <a:outerShdw blurRad="38100" dist="38100" dir="2700000" algn="tl">
                  <a:srgbClr val="000000"/>
                </a:outerShdw>
              </a:effectLst>
              <a:cs typeface="+mn-cs"/>
            </a:endParaRPr>
          </a:p>
          <a:p>
            <a:pPr marL="1820863" indent="-677863" algn="l" defTabSz="1033463">
              <a:spcBef>
                <a:spcPct val="20000"/>
              </a:spcBef>
              <a:buClr>
                <a:schemeClr val="accent2"/>
              </a:buClr>
              <a:buSzPct val="75000"/>
              <a:buFont typeface="Monotype Sorts" charset="0"/>
              <a:buChar char=""/>
              <a:defRPr/>
            </a:pPr>
            <a:r>
              <a:rPr lang="en-US" sz="5400" b="1" i="0">
                <a:solidFill>
                  <a:schemeClr val="tx1"/>
                </a:solidFill>
                <a:effectLst>
                  <a:outerShdw blurRad="38100" dist="38100" dir="2700000" algn="tl">
                    <a:srgbClr val="000000"/>
                  </a:outerShdw>
                </a:effectLst>
                <a:cs typeface="+mn-cs"/>
              </a:rPr>
              <a:t>M</a:t>
            </a:r>
            <a:r>
              <a:rPr lang="en-US" sz="5400" b="1" i="0">
                <a:solidFill>
                  <a:srgbClr val="00FF00"/>
                </a:solidFill>
                <a:effectLst>
                  <a:outerShdw blurRad="38100" dist="38100" dir="2700000" algn="tl">
                    <a:srgbClr val="000000"/>
                  </a:outerShdw>
                </a:effectLst>
                <a:cs typeface="+mn-cs"/>
              </a:rPr>
              <a:t> </a:t>
            </a:r>
            <a:r>
              <a:rPr lang="en-US" sz="5400" b="1" i="0">
                <a:solidFill>
                  <a:srgbClr val="FF5008"/>
                </a:solidFill>
                <a:effectLst>
                  <a:outerShdw blurRad="38100" dist="38100" dir="2700000" algn="tl">
                    <a:srgbClr val="000000"/>
                  </a:outerShdw>
                </a:effectLst>
                <a:cs typeface="+mn-cs"/>
              </a:rPr>
              <a:t>OSA</a:t>
            </a:r>
          </a:p>
          <a:p>
            <a:pPr marL="1820863" indent="-677863" algn="l" defTabSz="1033463">
              <a:spcBef>
                <a:spcPct val="20000"/>
              </a:spcBef>
              <a:buClr>
                <a:schemeClr val="accent2"/>
              </a:buClr>
              <a:buSzPct val="75000"/>
              <a:buFont typeface="Monotype Sorts" charset="0"/>
              <a:buChar char=""/>
              <a:defRPr/>
            </a:pPr>
            <a:endParaRPr lang="en-US" sz="5400" b="1" i="0">
              <a:solidFill>
                <a:srgbClr val="FF5008"/>
              </a:solidFill>
              <a:effectLst>
                <a:outerShdw blurRad="38100" dist="38100" dir="2700000" algn="tl">
                  <a:srgbClr val="000000"/>
                </a:outerShdw>
              </a:effectLst>
              <a:cs typeface="+mn-cs"/>
            </a:endParaRPr>
          </a:p>
        </p:txBody>
      </p:sp>
      <p:sp>
        <p:nvSpPr>
          <p:cNvPr id="106510" name="Rectangle 14"/>
          <p:cNvSpPr>
            <a:spLocks noChangeArrowheads="1"/>
          </p:cNvSpPr>
          <p:nvPr/>
        </p:nvSpPr>
        <p:spPr bwMode="auto">
          <a:xfrm>
            <a:off x="1123950" y="1854200"/>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b="1" i="0">
              <a:solidFill>
                <a:srgbClr val="FF5008"/>
              </a:solidFill>
              <a:effectLst>
                <a:outerShdw blurRad="38100" dist="38100" dir="2700000" algn="tl">
                  <a:srgbClr val="000000"/>
                </a:outerShdw>
              </a:effectLst>
              <a:cs typeface="+mn-cs"/>
            </a:endParaRPr>
          </a:p>
          <a:p>
            <a:pPr marL="1820863" indent="-677863" algn="l" defTabSz="1033463">
              <a:spcBef>
                <a:spcPct val="20000"/>
              </a:spcBef>
              <a:buClr>
                <a:schemeClr val="accent2"/>
              </a:buClr>
              <a:buSzPct val="75000"/>
              <a:buFont typeface="Monotype Sorts" charset="0"/>
              <a:buChar char=""/>
              <a:defRPr/>
            </a:pPr>
            <a:r>
              <a:rPr lang="en-US" sz="5400" b="1" i="0">
                <a:solidFill>
                  <a:schemeClr val="tx1"/>
                </a:solidFill>
                <a:effectLst>
                  <a:outerShdw blurRad="38100" dist="38100" dir="2700000" algn="tl">
                    <a:srgbClr val="000000"/>
                  </a:outerShdw>
                </a:effectLst>
                <a:cs typeface="+mn-cs"/>
              </a:rPr>
              <a:t> J</a:t>
            </a:r>
            <a:r>
              <a:rPr lang="en-US" sz="5400" b="1" i="0">
                <a:solidFill>
                  <a:srgbClr val="00FF00"/>
                </a:solidFill>
                <a:effectLst>
                  <a:outerShdw blurRad="38100" dist="38100" dir="2700000" algn="tl">
                    <a:srgbClr val="000000"/>
                  </a:outerShdw>
                </a:effectLst>
                <a:cs typeface="+mn-cs"/>
              </a:rPr>
              <a:t> </a:t>
            </a:r>
            <a:r>
              <a:rPr lang="en-US" sz="5400" b="1" i="0">
                <a:solidFill>
                  <a:srgbClr val="FF5008"/>
                </a:solidFill>
                <a:effectLst>
                  <a:outerShdw blurRad="38100" dist="38100" dir="2700000" algn="tl">
                    <a:srgbClr val="000000"/>
                  </a:outerShdw>
                </a:effectLst>
                <a:cs typeface="+mn-cs"/>
              </a:rPr>
              <a:t>OSEF</a:t>
            </a:r>
          </a:p>
        </p:txBody>
      </p:sp>
      <p:sp>
        <p:nvSpPr>
          <p:cNvPr id="106511" name="Rectangle 15"/>
          <p:cNvSpPr>
            <a:spLocks noChangeArrowheads="1"/>
          </p:cNvSpPr>
          <p:nvPr/>
        </p:nvSpPr>
        <p:spPr bwMode="auto">
          <a:xfrm>
            <a:off x="1179513" y="1925638"/>
            <a:ext cx="58864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i="0">
                <a:solidFill>
                  <a:schemeClr val="tx1"/>
                </a:solidFill>
                <a:effectLst>
                  <a:outerShdw blurRad="38100" dist="38100" dir="2700000" algn="tl">
                    <a:srgbClr val="000000"/>
                  </a:outerShdw>
                </a:effectLst>
                <a:cs typeface="+mn-cs"/>
              </a:rPr>
              <a:t>A</a:t>
            </a:r>
            <a:r>
              <a:rPr lang="en-US" sz="5400" b="1" i="0">
                <a:solidFill>
                  <a:srgbClr val="00FF00"/>
                </a:solidFill>
                <a:effectLst>
                  <a:outerShdw blurRad="38100" dist="38100" dir="2700000" algn="tl">
                    <a:srgbClr val="000000"/>
                  </a:outerShdw>
                </a:effectLst>
                <a:cs typeface="+mn-cs"/>
              </a:rPr>
              <a:t> </a:t>
            </a:r>
            <a:r>
              <a:rPr lang="en-US" sz="5400" b="1" i="0">
                <a:solidFill>
                  <a:srgbClr val="FF5008"/>
                </a:solidFill>
                <a:effectLst>
                  <a:outerShdw blurRad="38100" dist="38100" dir="2700000" algn="tl">
                    <a:srgbClr val="000000"/>
                  </a:outerShdw>
                </a:effectLst>
                <a:cs typeface="+mn-cs"/>
              </a:rPr>
              <a:t>BRAHAM</a:t>
            </a:r>
          </a:p>
        </p:txBody>
      </p:sp>
      <p:sp>
        <p:nvSpPr>
          <p:cNvPr id="106498" name="Rectangle 2"/>
          <p:cNvSpPr>
            <a:spLocks noGrp="1" noChangeArrowheads="1"/>
          </p:cNvSpPr>
          <p:nvPr>
            <p:ph type="title"/>
          </p:nvPr>
        </p:nvSpPr>
        <p:spPr bwMode="auto">
          <a:xfrm>
            <a:off x="1022350" y="609600"/>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defRPr/>
            </a:pPr>
            <a:r>
              <a:rPr lang="en-US" sz="4800" smtClean="0">
                <a:solidFill>
                  <a:srgbClr val="FAFD00"/>
                </a:solidFill>
                <a:cs typeface="+mj-cs"/>
              </a:rPr>
              <a:t>       Themia 4 ko:</a:t>
            </a:r>
          </a:p>
        </p:txBody>
      </p:sp>
      <p:sp>
        <p:nvSpPr>
          <p:cNvPr id="1065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1065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06504" name="Oval 8"/>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2000" b="1" i="0">
              <a:latin typeface="Times New Roman" charset="0"/>
              <a:cs typeface="+mn-cs"/>
            </a:endParaRPr>
          </a:p>
        </p:txBody>
      </p:sp>
      <p:sp>
        <p:nvSpPr>
          <p:cNvPr id="106505" name="Oval 9"/>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106506" name="Oval 10"/>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106507" name="Oval 11"/>
          <p:cNvSpPr>
            <a:spLocks noChangeArrowheads="1"/>
          </p:cNvSpPr>
          <p:nvPr/>
        </p:nvSpPr>
        <p:spPr bwMode="auto">
          <a:xfrm>
            <a:off x="286861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106518" name="Text Box 22"/>
          <p:cNvSpPr txBox="1">
            <a:spLocks noChangeArrowheads="1"/>
          </p:cNvSpPr>
          <p:nvPr/>
        </p:nvSpPr>
        <p:spPr bwMode="auto">
          <a:xfrm rot="-1943403">
            <a:off x="161925" y="5386388"/>
            <a:ext cx="2735263"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i="0">
                <a:solidFill>
                  <a:srgbClr val="FFFF00"/>
                </a:solidFill>
                <a:latin typeface="Comic Sans MS" charset="0"/>
                <a:cs typeface="+mn-cs"/>
              </a:rPr>
              <a:t>J</a:t>
            </a:r>
            <a:r>
              <a:rPr lang="en-US" sz="4000" b="1" i="0">
                <a:solidFill>
                  <a:srgbClr val="00CC00"/>
                </a:solidFill>
                <a:latin typeface="Comic Sans MS" charset="0"/>
                <a:cs typeface="+mn-cs"/>
              </a:rPr>
              <a:t>ASASHU</a:t>
            </a:r>
          </a:p>
        </p:txBody>
      </p:sp>
      <p:sp>
        <p:nvSpPr>
          <p:cNvPr id="106519" name="Text Box 23"/>
          <p:cNvSpPr txBox="1">
            <a:spLocks noChangeArrowheads="1"/>
          </p:cNvSpPr>
          <p:nvPr/>
        </p:nvSpPr>
        <p:spPr bwMode="auto">
          <a:xfrm rot="-1943403">
            <a:off x="1003300" y="4468813"/>
            <a:ext cx="1228725"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i="0">
                <a:solidFill>
                  <a:srgbClr val="00CC00"/>
                </a:solidFill>
                <a:latin typeface="Comic Sans MS" charset="0"/>
                <a:cs typeface="+mn-cs"/>
              </a:rPr>
              <a:t> </a:t>
            </a:r>
            <a:r>
              <a:rPr lang="en-US" sz="4000" b="1" i="0">
                <a:solidFill>
                  <a:srgbClr val="FFFF00"/>
                </a:solidFill>
                <a:latin typeface="Comic Sans MS" charset="0"/>
                <a:cs typeface="+mn-cs"/>
              </a:rPr>
              <a:t>M</a:t>
            </a:r>
            <a:r>
              <a:rPr lang="en-US" sz="4000" b="1" i="0">
                <a:solidFill>
                  <a:srgbClr val="00CC00"/>
                </a:solidFill>
                <a:latin typeface="Comic Sans MS" charset="0"/>
                <a:cs typeface="+mn-cs"/>
              </a:rPr>
              <a:t>U</a:t>
            </a:r>
          </a:p>
        </p:txBody>
      </p:sp>
      <p:sp>
        <p:nvSpPr>
          <p:cNvPr id="106520" name="Text Box 24"/>
          <p:cNvSpPr txBox="1">
            <a:spLocks noChangeArrowheads="1"/>
          </p:cNvSpPr>
          <p:nvPr/>
        </p:nvSpPr>
        <p:spPr bwMode="auto">
          <a:xfrm rot="-1943403">
            <a:off x="514350" y="3624263"/>
            <a:ext cx="2011363"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i="0">
                <a:solidFill>
                  <a:srgbClr val="FFFF00"/>
                </a:solidFill>
                <a:latin typeface="Comic Sans MS" charset="0"/>
                <a:cs typeface="+mn-cs"/>
              </a:rPr>
              <a:t>J</a:t>
            </a:r>
            <a:r>
              <a:rPr lang="en-US" sz="4000" b="1" i="0">
                <a:solidFill>
                  <a:srgbClr val="00CC00"/>
                </a:solidFill>
                <a:latin typeface="Comic Sans MS" charset="0"/>
                <a:cs typeface="+mn-cs"/>
              </a:rPr>
              <a:t>ASHU</a:t>
            </a:r>
          </a:p>
        </p:txBody>
      </p:sp>
      <p:sp>
        <p:nvSpPr>
          <p:cNvPr id="106521" name="Text Box 25"/>
          <p:cNvSpPr txBox="1">
            <a:spLocks noChangeArrowheads="1"/>
          </p:cNvSpPr>
          <p:nvPr/>
        </p:nvSpPr>
        <p:spPr bwMode="auto">
          <a:xfrm rot="-1943403">
            <a:off x="1876425" y="2330450"/>
            <a:ext cx="555625" cy="4270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i="0">
                <a:solidFill>
                  <a:srgbClr val="FFFF00"/>
                </a:solidFill>
                <a:latin typeface="Comic Sans MS" charset="0"/>
                <a:cs typeface="+mn-cs"/>
              </a:rPr>
              <a:t>A</a:t>
            </a:r>
          </a:p>
        </p:txBody>
      </p:sp>
      <p:sp>
        <p:nvSpPr>
          <p:cNvPr id="106522"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06524" name="Text Box 28"/>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b="1" i="0">
              <a:solidFill>
                <a:srgbClr val="FFFFFF"/>
              </a:solidFill>
              <a:cs typeface="+mn-cs"/>
            </a:endParaRPr>
          </a:p>
        </p:txBody>
      </p:sp>
      <p:sp>
        <p:nvSpPr>
          <p:cNvPr id="10652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48</a:t>
            </a:r>
          </a:p>
        </p:txBody>
      </p:sp>
      <p:sp>
        <p:nvSpPr>
          <p:cNvPr id="106527"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b="1" i="0">
                <a:solidFill>
                  <a:srgbClr val="FFFFFF"/>
                </a:solidFill>
                <a:cs typeface="+mn-cs"/>
              </a:rPr>
              <a:t>8</a:t>
            </a:r>
          </a:p>
        </p:txBody>
      </p:sp>
      <p:sp>
        <p:nvSpPr>
          <p:cNvPr id="106529" name="Text Box 33"/>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7892" name="Rectangle 4"/>
          <p:cNvSpPr>
            <a:spLocks noChangeArrowheads="1"/>
          </p:cNvSpPr>
          <p:nvPr/>
        </p:nvSpPr>
        <p:spPr bwMode="auto">
          <a:xfrm>
            <a:off x="2033588" y="946150"/>
            <a:ext cx="6024562" cy="5029200"/>
          </a:xfrm>
          <a:prstGeom prst="rect">
            <a:avLst/>
          </a:prstGeom>
          <a:noFill/>
          <a:ln>
            <a:noFill/>
          </a:ln>
          <a:effectLst>
            <a:outerShdw blurRad="63500" dist="102391" dir="3615307"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6000" b="1" i="0">
                <a:solidFill>
                  <a:srgbClr val="EDF636"/>
                </a:solidFill>
                <a:effectLst>
                  <a:outerShdw blurRad="38100" dist="38100" dir="2700000" algn="tl">
                    <a:srgbClr val="000000"/>
                  </a:outerShdw>
                </a:effectLst>
                <a:cs typeface="+mn-cs"/>
              </a:rPr>
              <a:t>PELHOUKESHU</a:t>
            </a:r>
            <a:endParaRPr lang="en-US" sz="6000" b="1" i="0">
              <a:solidFill>
                <a:srgbClr val="F6FE0A"/>
              </a:solidFill>
              <a:effectLst>
                <a:outerShdw blurRad="38100" dist="38100" dir="2700000" algn="tl">
                  <a:srgbClr val="000000"/>
                </a:outerShdw>
              </a:effectLst>
              <a:cs typeface="+mn-cs"/>
            </a:endParaRPr>
          </a:p>
          <a:p>
            <a:pPr>
              <a:defRPr/>
            </a:pPr>
            <a:r>
              <a:rPr lang="en-US" sz="6600" b="1" i="0">
                <a:solidFill>
                  <a:schemeClr val="tx1"/>
                </a:solidFill>
                <a:effectLst>
                  <a:outerShdw blurRad="38100" dist="38100" dir="2700000" algn="tl">
                    <a:srgbClr val="000000"/>
                  </a:outerShdw>
                </a:effectLst>
                <a:cs typeface="+mn-cs"/>
              </a:rPr>
              <a:t>A</a:t>
            </a:r>
            <a:r>
              <a:rPr lang="en-US" sz="6600" b="1" i="0">
                <a:solidFill>
                  <a:srgbClr val="FF5008"/>
                </a:solidFill>
                <a:effectLst>
                  <a:outerShdw blurRad="38100" dist="38100" dir="2700000" algn="tl">
                    <a:srgbClr val="000000"/>
                  </a:outerShdw>
                </a:effectLst>
                <a:cs typeface="+mn-cs"/>
              </a:rPr>
              <a:t>BRAHAM</a:t>
            </a:r>
          </a:p>
          <a:p>
            <a:pPr>
              <a:defRPr/>
            </a:pPr>
            <a:r>
              <a:rPr lang="en-US" sz="6600" b="1" i="0">
                <a:solidFill>
                  <a:schemeClr val="tx1"/>
                </a:solidFill>
                <a:effectLst>
                  <a:outerShdw blurRad="38100" dist="38100" dir="2700000" algn="tl">
                    <a:srgbClr val="000000"/>
                  </a:outerShdw>
                </a:effectLst>
                <a:cs typeface="+mn-cs"/>
              </a:rPr>
              <a:t>J</a:t>
            </a:r>
            <a:r>
              <a:rPr lang="en-US" sz="6600" b="1" i="0">
                <a:solidFill>
                  <a:srgbClr val="FF5008"/>
                </a:solidFill>
                <a:effectLst>
                  <a:outerShdw blurRad="38100" dist="38100" dir="2700000" algn="tl">
                    <a:srgbClr val="000000"/>
                  </a:outerShdw>
                </a:effectLst>
                <a:cs typeface="+mn-cs"/>
              </a:rPr>
              <a:t>OSEF</a:t>
            </a:r>
          </a:p>
          <a:p>
            <a:pPr>
              <a:defRPr/>
            </a:pPr>
            <a:r>
              <a:rPr lang="en-US" sz="6600" b="1" i="0">
                <a:solidFill>
                  <a:schemeClr val="tx1"/>
                </a:solidFill>
                <a:effectLst>
                  <a:outerShdw blurRad="38100" dist="38100" dir="2700000" algn="tl">
                    <a:srgbClr val="000000"/>
                  </a:outerShdw>
                </a:effectLst>
                <a:cs typeface="+mn-cs"/>
              </a:rPr>
              <a:t>M</a:t>
            </a:r>
            <a:r>
              <a:rPr lang="en-US" sz="6600" b="1" i="0">
                <a:solidFill>
                  <a:srgbClr val="FF5008"/>
                </a:solidFill>
                <a:effectLst>
                  <a:outerShdw blurRad="38100" dist="38100" dir="2700000" algn="tl">
                    <a:srgbClr val="000000"/>
                  </a:outerShdw>
                </a:effectLst>
                <a:cs typeface="+mn-cs"/>
              </a:rPr>
              <a:t>OSA</a:t>
            </a:r>
          </a:p>
          <a:p>
            <a:pPr>
              <a:defRPr/>
            </a:pPr>
            <a:r>
              <a:rPr lang="en-US" sz="6600" b="1" i="0">
                <a:solidFill>
                  <a:schemeClr val="tx1"/>
                </a:solidFill>
                <a:effectLst>
                  <a:outerShdw blurRad="38100" dist="38100" dir="2700000" algn="tl">
                    <a:srgbClr val="000000"/>
                  </a:outerShdw>
                </a:effectLst>
                <a:cs typeface="+mn-cs"/>
              </a:rPr>
              <a:t>J</a:t>
            </a:r>
            <a:r>
              <a:rPr lang="en-US" sz="6600" b="1" i="0">
                <a:solidFill>
                  <a:srgbClr val="FF5008"/>
                </a:solidFill>
                <a:effectLst>
                  <a:outerShdw blurRad="38100" dist="38100" dir="2700000" algn="tl">
                    <a:srgbClr val="000000"/>
                  </a:outerShdw>
                </a:effectLst>
                <a:cs typeface="+mn-cs"/>
              </a:rPr>
              <a:t>OSHUA</a:t>
            </a:r>
          </a:p>
        </p:txBody>
      </p:sp>
      <p:sp>
        <p:nvSpPr>
          <p:cNvPr id="37895"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7897" name="Text Box 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7898" name="Text Box 1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37899" name="Text Box 11"/>
          <p:cNvSpPr txBox="1">
            <a:spLocks noChangeArrowheads="1"/>
          </p:cNvSpPr>
          <p:nvPr/>
        </p:nvSpPr>
        <p:spPr bwMode="auto">
          <a:xfrm>
            <a:off x="8086725" y="65151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49</a:t>
            </a:r>
          </a:p>
        </p:txBody>
      </p:sp>
      <p:sp>
        <p:nvSpPr>
          <p:cNvPr id="37900" name="Text Box 12"/>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5</a:t>
            </a:r>
          </a:p>
        </p:txBody>
      </p:sp>
      <p:sp>
        <p:nvSpPr>
          <p:cNvPr id="37902" name="Text Box 14"/>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defRPr/>
            </a:pPr>
            <a:r>
              <a:rPr lang="en-US" smtClean="0">
                <a:solidFill>
                  <a:srgbClr val="FAFD00"/>
                </a:solidFill>
                <a:cs typeface="+mj-cs"/>
              </a:rPr>
              <a:t>Mhaca Kemeyie  5 :</a:t>
            </a:r>
          </a:p>
        </p:txBody>
      </p:sp>
      <p:sp>
        <p:nvSpPr>
          <p:cNvPr id="132099"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13210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32118"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132120"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 </a:t>
            </a:r>
          </a:p>
        </p:txBody>
      </p:sp>
      <p:sp>
        <p:nvSpPr>
          <p:cNvPr id="132121" name="Text Box 25"/>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132122"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50</a:t>
            </a:r>
          </a:p>
        </p:txBody>
      </p:sp>
      <p:sp>
        <p:nvSpPr>
          <p:cNvPr id="132124" name="Text Box 28"/>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grpSp>
        <p:nvGrpSpPr>
          <p:cNvPr id="108553" name="Group 30"/>
          <p:cNvGrpSpPr>
            <a:grpSpLocks/>
          </p:cNvGrpSpPr>
          <p:nvPr/>
        </p:nvGrpSpPr>
        <p:grpSpPr bwMode="auto">
          <a:xfrm>
            <a:off x="2197100" y="5099050"/>
            <a:ext cx="4219575" cy="823913"/>
            <a:chOff x="1368" y="3236"/>
            <a:chExt cx="2658" cy="519"/>
          </a:xfrm>
        </p:grpSpPr>
        <p:sp>
          <p:nvSpPr>
            <p:cNvPr id="132127" name="Text Box 31"/>
            <p:cNvSpPr txBox="1">
              <a:spLocks noChangeArrowheads="1"/>
            </p:cNvSpPr>
            <p:nvPr/>
          </p:nvSpPr>
          <p:spPr bwMode="auto">
            <a:xfrm>
              <a:off x="1881" y="3236"/>
              <a:ext cx="2145" cy="519"/>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400" b="1" i="0">
                  <a:solidFill>
                    <a:schemeClr val="tx1"/>
                  </a:solidFill>
                  <a:effectLst>
                    <a:outerShdw blurRad="38100" dist="38100" dir="2700000" algn="tl">
                      <a:srgbClr val="000000"/>
                    </a:outerShdw>
                  </a:effectLst>
                  <a:cs typeface="+mn-cs"/>
                </a:rPr>
                <a:t>   J </a:t>
              </a:r>
              <a:r>
                <a:rPr lang="en-US" sz="4800" b="1" i="0">
                  <a:solidFill>
                    <a:srgbClr val="EDF636"/>
                  </a:solidFill>
                  <a:effectLst>
                    <a:outerShdw blurRad="38100" dist="38100" dir="2700000" algn="tl">
                      <a:srgbClr val="000000"/>
                    </a:outerShdw>
                  </a:effectLst>
                  <a:cs typeface="+mn-cs"/>
                </a:rPr>
                <a:t>=  JESU</a:t>
              </a:r>
              <a:endParaRPr lang="en-US" sz="4800" b="1" i="0">
                <a:effectLst>
                  <a:outerShdw blurRad="38100" dist="38100" dir="2700000" algn="tl">
                    <a:srgbClr val="000000"/>
                  </a:outerShdw>
                </a:effectLst>
                <a:cs typeface="+mn-cs"/>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108554" name="Group 33"/>
          <p:cNvGrpSpPr>
            <a:grpSpLocks/>
          </p:cNvGrpSpPr>
          <p:nvPr/>
        </p:nvGrpSpPr>
        <p:grpSpPr bwMode="auto">
          <a:xfrm>
            <a:off x="2147888" y="4127500"/>
            <a:ext cx="4484687" cy="914400"/>
            <a:chOff x="1353" y="2600"/>
            <a:chExt cx="2825" cy="576"/>
          </a:xfrm>
        </p:grpSpPr>
        <p:sp>
          <p:nvSpPr>
            <p:cNvPr id="132130" name="Text Box 34"/>
            <p:cNvSpPr txBox="1">
              <a:spLocks noChangeArrowheads="1"/>
            </p:cNvSpPr>
            <p:nvPr/>
          </p:nvSpPr>
          <p:spPr bwMode="auto">
            <a:xfrm>
              <a:off x="2099" y="2600"/>
              <a:ext cx="2079" cy="576"/>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5400" b="1" i="0">
                  <a:solidFill>
                    <a:schemeClr val="accent1"/>
                  </a:solidFill>
                  <a:effectLst>
                    <a:outerShdw blurRad="38100" dist="38100" dir="2700000" algn="tl">
                      <a:srgbClr val="000000"/>
                    </a:outerShdw>
                  </a:effectLst>
                  <a:cs typeface="+mn-cs"/>
                </a:rPr>
                <a:t>Z</a:t>
              </a:r>
              <a:r>
                <a:rPr lang="en-US" sz="4800" b="1" i="0">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ZIKETA</a:t>
              </a: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grpSp>
        <p:nvGrpSpPr>
          <p:cNvPr id="108555" name="Group 36"/>
          <p:cNvGrpSpPr>
            <a:grpSpLocks/>
          </p:cNvGrpSpPr>
          <p:nvPr/>
        </p:nvGrpSpPr>
        <p:grpSpPr bwMode="auto">
          <a:xfrm>
            <a:off x="2184400" y="3190875"/>
            <a:ext cx="5378450" cy="1006475"/>
            <a:chOff x="1376" y="2010"/>
            <a:chExt cx="3388" cy="634"/>
          </a:xfrm>
        </p:grpSpPr>
        <p:sp>
          <p:nvSpPr>
            <p:cNvPr id="132133" name="Text Box 37"/>
            <p:cNvSpPr txBox="1">
              <a:spLocks noChangeArrowheads="1"/>
            </p:cNvSpPr>
            <p:nvPr/>
          </p:nvSpPr>
          <p:spPr bwMode="auto">
            <a:xfrm>
              <a:off x="1944" y="2010"/>
              <a:ext cx="2820"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rgbClr val="07DD3A"/>
                  </a:solidFill>
                  <a:effectLst>
                    <a:outerShdw blurRad="38100" dist="38100" dir="2700000" algn="tl">
                      <a:srgbClr val="000000"/>
                    </a:outerShdw>
                  </a:effectLst>
                  <a:cs typeface="+mn-cs"/>
                </a:rPr>
                <a:t> 3</a:t>
              </a:r>
              <a:r>
                <a:rPr lang="en-US" sz="4800" b="1" i="0">
                  <a:solidFill>
                    <a:srgbClr val="07DD3A"/>
                  </a:solidFill>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a:t>
              </a:r>
              <a:r>
                <a:rPr lang="en-US" sz="4000" b="1" i="0">
                  <a:solidFill>
                    <a:srgbClr val="EDF636"/>
                  </a:solidFill>
                  <a:effectLst>
                    <a:outerShdw blurRad="38100" dist="38100" dir="2700000" algn="tl">
                      <a:srgbClr val="000000"/>
                    </a:outerShdw>
                  </a:effectLst>
                  <a:cs typeface="+mn-cs"/>
                </a:rPr>
                <a:t>KROTHOKO</a:t>
              </a: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cs typeface="+mn-cs"/>
              </a:endParaRPr>
            </a:p>
          </p:txBody>
        </p:sp>
      </p:grpSp>
      <p:grpSp>
        <p:nvGrpSpPr>
          <p:cNvPr id="108556" name="Group 39"/>
          <p:cNvGrpSpPr>
            <a:grpSpLocks/>
          </p:cNvGrpSpPr>
          <p:nvPr/>
        </p:nvGrpSpPr>
        <p:grpSpPr bwMode="auto">
          <a:xfrm>
            <a:off x="2184400" y="2332038"/>
            <a:ext cx="5260975" cy="1006475"/>
            <a:chOff x="1376" y="1469"/>
            <a:chExt cx="3314" cy="634"/>
          </a:xfrm>
        </p:grpSpPr>
        <p:sp>
          <p:nvSpPr>
            <p:cNvPr id="132136" name="Text Box 40"/>
            <p:cNvSpPr txBox="1">
              <a:spLocks noChangeArrowheads="1"/>
            </p:cNvSpPr>
            <p:nvPr/>
          </p:nvSpPr>
          <p:spPr bwMode="auto">
            <a:xfrm>
              <a:off x="1542" y="1469"/>
              <a:ext cx="3148"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i="0">
                  <a:solidFill>
                    <a:srgbClr val="EA304F"/>
                  </a:solidFill>
                  <a:effectLst>
                    <a:outerShdw blurRad="38100" dist="38100" dir="2700000" algn="tl">
                      <a:srgbClr val="000000"/>
                    </a:outerShdw>
                  </a:effectLst>
                  <a:cs typeface="+mn-cs"/>
                </a:rPr>
                <a:t>    4</a:t>
              </a:r>
              <a:r>
                <a:rPr lang="en-US" sz="4800" b="1" i="0">
                  <a:solidFill>
                    <a:srgbClr val="EA304F"/>
                  </a:solidFill>
                  <a:effectLst>
                    <a:outerShdw blurRad="38100" dist="38100" dir="2700000" algn="tl">
                      <a:srgbClr val="000000"/>
                    </a:outerShdw>
                  </a:effectLst>
                  <a:cs typeface="+mn-cs"/>
                </a:rPr>
                <a:t> </a:t>
              </a:r>
              <a:r>
                <a:rPr lang="en-US" sz="4800" b="1" i="0">
                  <a:solidFill>
                    <a:srgbClr val="EDF636"/>
                  </a:solidFill>
                  <a:effectLst>
                    <a:outerShdw blurRad="38100" dist="38100" dir="2700000" algn="tl">
                      <a:srgbClr val="000000"/>
                    </a:outerShdw>
                  </a:effectLst>
                  <a:cs typeface="+mn-cs"/>
                </a:rPr>
                <a:t>= Themiako</a:t>
              </a:r>
              <a:endParaRPr lang="en-US" sz="4800" b="1" i="0">
                <a:effectLst>
                  <a:outerShdw blurRad="38100" dist="38100" dir="2700000" algn="tl">
                    <a:srgbClr val="000000"/>
                  </a:outerShdw>
                </a:effectLst>
                <a:cs typeface="+mn-cs"/>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cs typeface="+mn-cs"/>
              </a:endParaRPr>
            </a:p>
          </p:txBody>
        </p:sp>
      </p:grpSp>
      <p:grpSp>
        <p:nvGrpSpPr>
          <p:cNvPr id="108557" name="Group 42"/>
          <p:cNvGrpSpPr>
            <a:grpSpLocks/>
          </p:cNvGrpSpPr>
          <p:nvPr/>
        </p:nvGrpSpPr>
        <p:grpSpPr bwMode="auto">
          <a:xfrm>
            <a:off x="2078038" y="1489075"/>
            <a:ext cx="6362700" cy="914400"/>
            <a:chOff x="1309" y="938"/>
            <a:chExt cx="4008" cy="576"/>
          </a:xfrm>
        </p:grpSpPr>
        <p:sp>
          <p:nvSpPr>
            <p:cNvPr id="132139" name="Text Box 43"/>
            <p:cNvSpPr txBox="1">
              <a:spLocks noChangeArrowheads="1"/>
            </p:cNvSpPr>
            <p:nvPr/>
          </p:nvSpPr>
          <p:spPr bwMode="auto">
            <a:xfrm>
              <a:off x="1309" y="938"/>
              <a:ext cx="4008"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5400" b="1" i="0">
                  <a:solidFill>
                    <a:srgbClr val="EDF636"/>
                  </a:solidFill>
                  <a:effectLst>
                    <a:outerShdw blurRad="38100" dist="38100" dir="2700000" algn="tl">
                      <a:srgbClr val="000000"/>
                    </a:outerShdw>
                  </a:effectLst>
                  <a:cs typeface="+mn-cs"/>
                </a:rPr>
                <a:t>      P </a:t>
              </a:r>
              <a:r>
                <a:rPr lang="en-US" sz="4800" b="1" i="0">
                  <a:solidFill>
                    <a:srgbClr val="EDF636"/>
                  </a:solidFill>
                  <a:effectLst>
                    <a:outerShdw blurRad="38100" dist="38100" dir="2700000" algn="tl">
                      <a:srgbClr val="000000"/>
                    </a:outerShdw>
                  </a:effectLst>
                  <a:cs typeface="+mn-cs"/>
                </a:rPr>
                <a:t>=</a:t>
              </a:r>
              <a:r>
                <a:rPr lang="en-US" sz="4000" b="1" i="0">
                  <a:solidFill>
                    <a:srgbClr val="EDF636"/>
                  </a:solidFill>
                  <a:effectLst>
                    <a:outerShdw blurRad="38100" dist="38100" dir="2700000" algn="tl">
                      <a:srgbClr val="000000"/>
                    </a:outerShdw>
                  </a:effectLst>
                  <a:cs typeface="+mn-cs"/>
                </a:rPr>
                <a:t> PELHOUKESHU</a:t>
              </a: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cs typeface="+mn-cs"/>
              </a:endParaRPr>
            </a:p>
          </p:txBody>
        </p:sp>
      </p:grpSp>
      <p:sp>
        <p:nvSpPr>
          <p:cNvPr id="132125" name="Oval 29"/>
          <p:cNvSpPr>
            <a:spLocks noChangeArrowheads="1"/>
          </p:cNvSpPr>
          <p:nvPr/>
        </p:nvSpPr>
        <p:spPr bwMode="auto">
          <a:xfrm>
            <a:off x="1760538" y="3155950"/>
            <a:ext cx="6311900"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smtClean="0">
              <a:cs typeface="+mj-cs"/>
            </a:endParaRPr>
          </a:p>
        </p:txBody>
      </p:sp>
      <p:sp>
        <p:nvSpPr>
          <p:cNvPr id="425987" name="Rectangle 3"/>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smtClean="0">
              <a:cs typeface="+mn-cs"/>
            </a:endParaRPr>
          </a:p>
        </p:txBody>
      </p:sp>
    </p:spTree>
  </p:cSld>
  <p:clrMapOvr>
    <a:masterClrMapping/>
  </p:clrMapOvr>
  <p:transition xmlns:p14="http://schemas.microsoft.com/office/powerpoint/2010/mai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2047875" y="1284288"/>
            <a:ext cx="6519863"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defRPr/>
            </a:pPr>
            <a:r>
              <a:rPr lang="en-US" sz="4800" smtClean="0">
                <a:solidFill>
                  <a:srgbClr val="EDF636"/>
                </a:solidFill>
                <a:cs typeface="+mj-cs"/>
              </a:rPr>
              <a:t>KROTHO </a:t>
            </a:r>
            <a:r>
              <a:rPr lang="en-US" sz="4800" smtClean="0">
                <a:solidFill>
                  <a:srgbClr val="00FF00"/>
                </a:solidFill>
                <a:cs typeface="+mj-cs"/>
              </a:rPr>
              <a:t>3 KO LIRO</a:t>
            </a:r>
            <a:r>
              <a:rPr lang="en-US" sz="4800" smtClean="0">
                <a:solidFill>
                  <a:srgbClr val="FAFD00"/>
                </a:solidFill>
                <a:cs typeface="+mj-cs"/>
              </a:rPr>
              <a:t>:</a:t>
            </a:r>
          </a:p>
        </p:txBody>
      </p:sp>
      <p:sp>
        <p:nvSpPr>
          <p:cNvPr id="38916" name="Rectangle 4"/>
          <p:cNvSpPr>
            <a:spLocks noChangeArrowheads="1"/>
          </p:cNvSpPr>
          <p:nvPr/>
        </p:nvSpPr>
        <p:spPr bwMode="auto">
          <a:xfrm>
            <a:off x="6207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38919"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8923" name="Freeform 11"/>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38927"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38929" name="Text Box 1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8930" name="Text Box 18"/>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38931" name="Text Box 1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52</a:t>
            </a:r>
          </a:p>
        </p:txBody>
      </p:sp>
      <p:sp>
        <p:nvSpPr>
          <p:cNvPr id="38932" name="Text Box 20"/>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6</a:t>
            </a:r>
          </a:p>
        </p:txBody>
      </p:sp>
      <p:sp>
        <p:nvSpPr>
          <p:cNvPr id="38934" name="Text Box 22"/>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
        <p:nvSpPr>
          <p:cNvPr id="38915" name="Rectangle 3"/>
          <p:cNvSpPr>
            <a:spLocks noGrp="1" noChangeArrowheads="1"/>
          </p:cNvSpPr>
          <p:nvPr>
            <p:ph type="subTitle" idx="1"/>
          </p:nvPr>
        </p:nvSpPr>
        <p:spPr bwMode="auto">
          <a:xfrm>
            <a:off x="-350838" y="2301875"/>
            <a:ext cx="9067801" cy="41148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defRPr/>
            </a:pPr>
            <a:r>
              <a:rPr lang="en-US" sz="7200" b="1" smtClean="0">
                <a:solidFill>
                  <a:srgbClr val="F6FE0A"/>
                </a:solidFill>
                <a:latin typeface="Arial" charset="0"/>
                <a:cs typeface="+mn-cs"/>
              </a:rPr>
              <a:t>U</a:t>
            </a:r>
            <a:r>
              <a:rPr lang="en-US" sz="7200" b="1" smtClean="0">
                <a:solidFill>
                  <a:srgbClr val="00FF00"/>
                </a:solidFill>
                <a:latin typeface="Arial" charset="0"/>
                <a:cs typeface="+mn-cs"/>
              </a:rPr>
              <a:t> LA KRIKO</a:t>
            </a:r>
          </a:p>
          <a:p>
            <a:pPr marL="2179638" indent="-866775" algn="l" defTabSz="1033463">
              <a:buFont typeface="Monotype Sorts" charset="0"/>
              <a:buChar char=""/>
              <a:defRPr/>
            </a:pPr>
            <a:r>
              <a:rPr lang="en-US" sz="7200" b="1" smtClean="0">
                <a:solidFill>
                  <a:srgbClr val="F6FE0A"/>
                </a:solidFill>
                <a:latin typeface="Arial" charset="0"/>
                <a:cs typeface="+mn-cs"/>
              </a:rPr>
              <a:t>K</a:t>
            </a:r>
            <a:r>
              <a:rPr lang="en-US" sz="7200" b="1" smtClean="0">
                <a:solidFill>
                  <a:srgbClr val="00FF00"/>
                </a:solidFill>
                <a:latin typeface="Arial" charset="0"/>
                <a:cs typeface="+mn-cs"/>
              </a:rPr>
              <a:t> EDIMIAKO</a:t>
            </a:r>
          </a:p>
          <a:p>
            <a:pPr marL="2179638" indent="-866775" algn="l" defTabSz="1033463">
              <a:buFont typeface="Monotype Sorts" charset="0"/>
              <a:buChar char=""/>
              <a:defRPr/>
            </a:pPr>
            <a:r>
              <a:rPr lang="en-US" sz="7200" b="1" smtClean="0">
                <a:solidFill>
                  <a:srgbClr val="F6FE0A"/>
                </a:solidFill>
                <a:latin typeface="Arial" charset="0"/>
                <a:cs typeface="+mn-cs"/>
              </a:rPr>
              <a:t>M</a:t>
            </a:r>
            <a:r>
              <a:rPr lang="en-US" sz="7200" b="1" smtClean="0">
                <a:solidFill>
                  <a:srgbClr val="00FF00"/>
                </a:solidFill>
                <a:latin typeface="Arial" charset="0"/>
                <a:cs typeface="+mn-cs"/>
              </a:rPr>
              <a:t> </a:t>
            </a:r>
            <a:r>
              <a:rPr lang="en-US" sz="6600" b="1" smtClean="0">
                <a:solidFill>
                  <a:srgbClr val="00FF00"/>
                </a:solidFill>
                <a:latin typeface="Arial" charset="0"/>
                <a:cs typeface="+mn-cs"/>
              </a:rPr>
              <a:t>IADIA KECHU</a:t>
            </a:r>
          </a:p>
        </p:txBody>
      </p:sp>
      <p:sp>
        <p:nvSpPr>
          <p:cNvPr id="38925" name="Oval 13"/>
          <p:cNvSpPr>
            <a:spLocks noChangeArrowheads="1"/>
          </p:cNvSpPr>
          <p:nvPr/>
        </p:nvSpPr>
        <p:spPr bwMode="auto">
          <a:xfrm>
            <a:off x="1652588" y="3633788"/>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38926" name="Oval 14"/>
          <p:cNvSpPr>
            <a:spLocks noChangeArrowheads="1"/>
          </p:cNvSpPr>
          <p:nvPr/>
        </p:nvSpPr>
        <p:spPr bwMode="auto">
          <a:xfrm>
            <a:off x="1679575" y="4933950"/>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38924" name="Oval 12"/>
          <p:cNvSpPr>
            <a:spLocks noChangeArrowheads="1"/>
          </p:cNvSpPr>
          <p:nvPr/>
        </p:nvSpPr>
        <p:spPr bwMode="auto">
          <a:xfrm>
            <a:off x="1624013" y="2333625"/>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85800" y="2655888"/>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lnSpc>
                <a:spcPct val="45000"/>
              </a:lnSpc>
              <a:defRPr/>
            </a:pPr>
            <a:r>
              <a:rPr lang="en-US" b="1" smtClean="0">
                <a:cs typeface="+mj-cs"/>
              </a:rPr>
              <a:t/>
            </a:r>
            <a:br>
              <a:rPr lang="en-US" b="1" smtClean="0">
                <a:cs typeface="+mj-cs"/>
              </a:rPr>
            </a:br>
            <a:r>
              <a:rPr lang="en-US" b="1" smtClean="0">
                <a:cs typeface="+mj-cs"/>
              </a:rPr>
              <a:t/>
            </a:r>
            <a:br>
              <a:rPr lang="en-US" b="1" smtClean="0">
                <a:cs typeface="+mj-cs"/>
              </a:rPr>
            </a:br>
            <a:r>
              <a:rPr lang="en-US" b="1" smtClean="0">
                <a:cs typeface="+mj-cs"/>
              </a:rPr>
              <a:t> </a:t>
            </a:r>
            <a:r>
              <a:rPr lang="en-US" b="1" smtClean="0">
                <a:solidFill>
                  <a:srgbClr val="EDF636"/>
                </a:solidFill>
                <a:latin typeface="Arial" charset="0"/>
                <a:cs typeface="+mj-cs"/>
              </a:rPr>
              <a:t>PELHOUKESHU</a:t>
            </a:r>
            <a:r>
              <a:rPr lang="en-US" smtClean="0">
                <a:cs typeface="+mj-cs"/>
              </a:rPr>
              <a:t> </a:t>
            </a:r>
            <a:r>
              <a:rPr lang="en-US" sz="4800" b="1" smtClean="0">
                <a:solidFill>
                  <a:srgbClr val="FAFD00"/>
                </a:solidFill>
                <a:latin typeface="Arial" charset="0"/>
                <a:cs typeface="+mj-cs"/>
              </a:rPr>
              <a:t/>
            </a:r>
            <a:br>
              <a:rPr lang="en-US" sz="4800" b="1" smtClean="0">
                <a:solidFill>
                  <a:srgbClr val="FAFD00"/>
                </a:solidFill>
                <a:latin typeface="Arial" charset="0"/>
                <a:cs typeface="+mj-cs"/>
              </a:rPr>
            </a:br>
            <a:r>
              <a:rPr lang="en-US" sz="4800" b="1" smtClean="0">
                <a:solidFill>
                  <a:srgbClr val="FAFD00"/>
                </a:solidFill>
                <a:latin typeface="Arial" charset="0"/>
                <a:cs typeface="+mj-cs"/>
              </a:rPr>
              <a:t/>
            </a:r>
            <a:br>
              <a:rPr lang="en-US" sz="4800" b="1" smtClean="0">
                <a:solidFill>
                  <a:srgbClr val="FAFD00"/>
                </a:solidFill>
                <a:latin typeface="Arial" charset="0"/>
                <a:cs typeface="+mj-cs"/>
              </a:rPr>
            </a:br>
            <a:r>
              <a:rPr lang="en-US" sz="4800" b="1" smtClean="0">
                <a:solidFill>
                  <a:srgbClr val="FF5008"/>
                </a:solidFill>
                <a:latin typeface="Arial" charset="0"/>
                <a:cs typeface="+mj-cs"/>
              </a:rPr>
              <a:t>ABRAHAM</a:t>
            </a:r>
            <a:br>
              <a:rPr lang="en-US" sz="4800" b="1" smtClean="0">
                <a:solidFill>
                  <a:srgbClr val="FF5008"/>
                </a:solidFill>
                <a:latin typeface="Arial" charset="0"/>
                <a:cs typeface="+mj-cs"/>
              </a:rPr>
            </a:br>
            <a:r>
              <a:rPr lang="en-US" sz="4800" b="1" smtClean="0">
                <a:solidFill>
                  <a:srgbClr val="FF5008"/>
                </a:solidFill>
                <a:latin typeface="Arial" charset="0"/>
                <a:cs typeface="+mj-cs"/>
              </a:rPr>
              <a:t/>
            </a:r>
            <a:br>
              <a:rPr lang="en-US" sz="4800" b="1" smtClean="0">
                <a:solidFill>
                  <a:srgbClr val="FF5008"/>
                </a:solidFill>
                <a:latin typeface="Arial" charset="0"/>
                <a:cs typeface="+mj-cs"/>
              </a:rPr>
            </a:br>
            <a:r>
              <a:rPr lang="en-US" sz="4800" b="1" smtClean="0">
                <a:solidFill>
                  <a:srgbClr val="FF5008"/>
                </a:solidFill>
                <a:latin typeface="Arial" charset="0"/>
                <a:cs typeface="+mj-cs"/>
              </a:rPr>
              <a:t>JOSEF</a:t>
            </a:r>
            <a:br>
              <a:rPr lang="en-US" sz="4800" b="1" smtClean="0">
                <a:solidFill>
                  <a:srgbClr val="FF5008"/>
                </a:solidFill>
                <a:latin typeface="Arial" charset="0"/>
                <a:cs typeface="+mj-cs"/>
              </a:rPr>
            </a:br>
            <a:r>
              <a:rPr lang="en-US" sz="4800" b="1" smtClean="0">
                <a:solidFill>
                  <a:srgbClr val="FF5008"/>
                </a:solidFill>
                <a:latin typeface="Arial" charset="0"/>
                <a:cs typeface="+mj-cs"/>
              </a:rPr>
              <a:t/>
            </a:r>
            <a:br>
              <a:rPr lang="en-US" sz="4800" b="1" smtClean="0">
                <a:solidFill>
                  <a:srgbClr val="FF5008"/>
                </a:solidFill>
                <a:latin typeface="Arial" charset="0"/>
                <a:cs typeface="+mj-cs"/>
              </a:rPr>
            </a:br>
            <a:r>
              <a:rPr lang="en-US" sz="4800" b="1" smtClean="0">
                <a:solidFill>
                  <a:srgbClr val="FF5008"/>
                </a:solidFill>
                <a:latin typeface="Arial" charset="0"/>
                <a:cs typeface="+mj-cs"/>
              </a:rPr>
              <a:t>MOSA</a:t>
            </a:r>
            <a:br>
              <a:rPr lang="en-US" sz="4800" b="1" smtClean="0">
                <a:solidFill>
                  <a:srgbClr val="FF5008"/>
                </a:solidFill>
                <a:latin typeface="Arial" charset="0"/>
                <a:cs typeface="+mj-cs"/>
              </a:rPr>
            </a:br>
            <a:r>
              <a:rPr lang="en-US" sz="4800" b="1" smtClean="0">
                <a:solidFill>
                  <a:srgbClr val="FF5008"/>
                </a:solidFill>
                <a:latin typeface="Arial" charset="0"/>
                <a:cs typeface="+mj-cs"/>
              </a:rPr>
              <a:t/>
            </a:r>
            <a:br>
              <a:rPr lang="en-US" sz="4800" b="1" smtClean="0">
                <a:solidFill>
                  <a:srgbClr val="FF5008"/>
                </a:solidFill>
                <a:latin typeface="Arial" charset="0"/>
                <a:cs typeface="+mj-cs"/>
              </a:rPr>
            </a:br>
            <a:r>
              <a:rPr lang="en-US" sz="4800" b="1" smtClean="0">
                <a:solidFill>
                  <a:srgbClr val="FF5008"/>
                </a:solidFill>
                <a:latin typeface="Arial" charset="0"/>
                <a:cs typeface="+mj-cs"/>
              </a:rPr>
              <a:t>JOSHUA</a:t>
            </a:r>
            <a:br>
              <a:rPr lang="en-US" sz="4800" b="1" smtClean="0">
                <a:solidFill>
                  <a:srgbClr val="FF5008"/>
                </a:solidFill>
                <a:latin typeface="Arial" charset="0"/>
                <a:cs typeface="+mj-cs"/>
              </a:rPr>
            </a:br>
            <a:r>
              <a:rPr lang="en-US" sz="4800" b="1" smtClean="0">
                <a:latin typeface="Arial" charset="0"/>
                <a:cs typeface="+mj-cs"/>
              </a:rPr>
              <a:t/>
            </a:r>
            <a:br>
              <a:rPr lang="en-US" sz="4800" b="1" smtClean="0">
                <a:latin typeface="Arial" charset="0"/>
                <a:cs typeface="+mj-cs"/>
              </a:rPr>
            </a:br>
            <a:r>
              <a:rPr lang="en-US" sz="4800" b="1" smtClean="0">
                <a:solidFill>
                  <a:srgbClr val="FAFD00"/>
                </a:solidFill>
                <a:latin typeface="Arial" charset="0"/>
                <a:cs typeface="+mj-cs"/>
              </a:rPr>
              <a:t>U</a:t>
            </a:r>
            <a:r>
              <a:rPr lang="en-US" sz="4800" b="1" smtClean="0">
                <a:solidFill>
                  <a:srgbClr val="00FF00"/>
                </a:solidFill>
                <a:latin typeface="Arial" charset="0"/>
                <a:cs typeface="+mj-cs"/>
              </a:rPr>
              <a:t>LAKRIKO</a:t>
            </a:r>
            <a:br>
              <a:rPr lang="en-US" sz="4800" b="1" smtClean="0">
                <a:solidFill>
                  <a:srgbClr val="00FF00"/>
                </a:solidFill>
                <a:latin typeface="Arial" charset="0"/>
                <a:cs typeface="+mj-cs"/>
              </a:rPr>
            </a:br>
            <a:r>
              <a:rPr lang="en-US" sz="4800" b="1" smtClean="0">
                <a:solidFill>
                  <a:srgbClr val="00FF00"/>
                </a:solidFill>
                <a:latin typeface="Arial" charset="0"/>
                <a:cs typeface="+mj-cs"/>
              </a:rPr>
              <a:t/>
            </a:r>
            <a:br>
              <a:rPr lang="en-US" sz="4800" b="1" smtClean="0">
                <a:solidFill>
                  <a:srgbClr val="00FF00"/>
                </a:solidFill>
                <a:latin typeface="Arial" charset="0"/>
                <a:cs typeface="+mj-cs"/>
              </a:rPr>
            </a:br>
            <a:r>
              <a:rPr lang="en-US" sz="4800" b="1" smtClean="0">
                <a:solidFill>
                  <a:srgbClr val="FAFD00"/>
                </a:solidFill>
                <a:latin typeface="Arial" charset="0"/>
                <a:cs typeface="+mj-cs"/>
              </a:rPr>
              <a:t>K</a:t>
            </a:r>
            <a:r>
              <a:rPr lang="en-US" sz="4800" b="1" smtClean="0">
                <a:solidFill>
                  <a:srgbClr val="00FF00"/>
                </a:solidFill>
                <a:latin typeface="Arial" charset="0"/>
                <a:cs typeface="+mj-cs"/>
              </a:rPr>
              <a:t>EDIMIAKO</a:t>
            </a:r>
            <a:br>
              <a:rPr lang="en-US" sz="4800" b="1" smtClean="0">
                <a:solidFill>
                  <a:srgbClr val="00FF00"/>
                </a:solidFill>
                <a:latin typeface="Arial" charset="0"/>
                <a:cs typeface="+mj-cs"/>
              </a:rPr>
            </a:br>
            <a:r>
              <a:rPr lang="en-US" sz="4800" b="1" smtClean="0">
                <a:solidFill>
                  <a:srgbClr val="00FF00"/>
                </a:solidFill>
                <a:latin typeface="Arial" charset="0"/>
                <a:cs typeface="+mj-cs"/>
              </a:rPr>
              <a:t/>
            </a:r>
            <a:br>
              <a:rPr lang="en-US" sz="4800" b="1" smtClean="0">
                <a:solidFill>
                  <a:srgbClr val="00FF00"/>
                </a:solidFill>
                <a:latin typeface="Arial" charset="0"/>
                <a:cs typeface="+mj-cs"/>
              </a:rPr>
            </a:br>
            <a:r>
              <a:rPr lang="en-US" sz="4800" b="1" smtClean="0">
                <a:solidFill>
                  <a:srgbClr val="FAFD00"/>
                </a:solidFill>
                <a:latin typeface="Arial" charset="0"/>
                <a:cs typeface="+mj-cs"/>
              </a:rPr>
              <a:t>M</a:t>
            </a:r>
            <a:r>
              <a:rPr lang="en-US" sz="4800" b="1" smtClean="0">
                <a:solidFill>
                  <a:srgbClr val="00FF00"/>
                </a:solidFill>
                <a:latin typeface="Arial" charset="0"/>
                <a:cs typeface="+mj-cs"/>
              </a:rPr>
              <a:t>IADIA KECHU</a:t>
            </a:r>
            <a:r>
              <a:rPr lang="en-US" sz="4800" b="1" smtClean="0">
                <a:solidFill>
                  <a:srgbClr val="00FF00"/>
                </a:solidFill>
                <a:cs typeface="+mj-cs"/>
              </a:rPr>
              <a:t> </a:t>
            </a:r>
          </a:p>
        </p:txBody>
      </p:sp>
      <p:sp>
        <p:nvSpPr>
          <p:cNvPr id="4301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3015"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430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43021" name="Text Box 13"/>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53</a:t>
            </a:r>
          </a:p>
        </p:txBody>
      </p:sp>
      <p:sp>
        <p:nvSpPr>
          <p:cNvPr id="43023" name="Text Box 15"/>
          <p:cNvSpPr txBox="1">
            <a:spLocks noChangeArrowheads="1"/>
          </p:cNvSpPr>
          <p:nvPr/>
        </p:nvSpPr>
        <p:spPr bwMode="auto">
          <a:xfrm>
            <a:off x="70024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2570163" y="828675"/>
            <a:ext cx="4587875" cy="6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061" name="Rectangle 5"/>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5063" name="Rectangle 7"/>
          <p:cNvSpPr>
            <a:spLocks noChangeArrowheads="1"/>
          </p:cNvSpPr>
          <p:nvPr/>
        </p:nvSpPr>
        <p:spPr bwMode="auto">
          <a:xfrm>
            <a:off x="3363913" y="508000"/>
            <a:ext cx="4510087"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a:solidFill>
                  <a:schemeClr val="tx1"/>
                </a:solidFill>
                <a:effectLst>
                  <a:outerShdw blurRad="38100" dist="38100" dir="2700000" algn="tl">
                    <a:srgbClr val="000000"/>
                  </a:outerShdw>
                </a:effectLst>
                <a:latin typeface="Times" charset="0"/>
                <a:cs typeface="+mn-cs"/>
              </a:rPr>
              <a:t>MEHOLA KESHU... </a:t>
            </a:r>
          </a:p>
        </p:txBody>
      </p:sp>
      <p:sp>
        <p:nvSpPr>
          <p:cNvPr id="45066" name="Freeform 10"/>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nvGrpSpPr>
          <p:cNvPr id="45080" name="Group 24"/>
          <p:cNvGrpSpPr>
            <a:grpSpLocks/>
          </p:cNvGrpSpPr>
          <p:nvPr/>
        </p:nvGrpSpPr>
        <p:grpSpPr bwMode="auto">
          <a:xfrm>
            <a:off x="506413" y="3578225"/>
            <a:ext cx="8220075" cy="3073400"/>
            <a:chOff x="237" y="1990"/>
            <a:chExt cx="5182" cy="1936"/>
          </a:xfrm>
        </p:grpSpPr>
        <p:sp>
          <p:nvSpPr>
            <p:cNvPr id="45067" name="Rectangle 11"/>
            <p:cNvSpPr>
              <a:spLocks noChangeArrowheads="1"/>
            </p:cNvSpPr>
            <p:nvPr/>
          </p:nvSpPr>
          <p:spPr bwMode="auto">
            <a:xfrm>
              <a:off x="237" y="2372"/>
              <a:ext cx="5182" cy="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defRPr/>
              </a:pPr>
              <a:r>
                <a:rPr lang="en-US" sz="15600" i="0">
                  <a:solidFill>
                    <a:srgbClr val="F6FE0A"/>
                  </a:solidFill>
                  <a:effectLst>
                    <a:outerShdw blurRad="38100" dist="38100" dir="2700000" algn="tl">
                      <a:srgbClr val="000000"/>
                    </a:outerShdw>
                  </a:effectLst>
                  <a:cs typeface="+mn-cs"/>
                </a:rPr>
                <a:t>P</a:t>
              </a:r>
              <a:r>
                <a:rPr lang="en-US" sz="15600" i="0">
                  <a:solidFill>
                    <a:srgbClr val="00FF00"/>
                  </a:solidFill>
                  <a:effectLst>
                    <a:outerShdw blurRad="38100" dist="38100" dir="2700000" algn="tl">
                      <a:srgbClr val="000000"/>
                    </a:outerShdw>
                  </a:effectLst>
                  <a:cs typeface="+mn-cs"/>
                </a:rPr>
                <a:t> </a:t>
              </a:r>
              <a:r>
                <a:rPr lang="en-US" sz="15600" i="0">
                  <a:solidFill>
                    <a:srgbClr val="FF5008"/>
                  </a:solidFill>
                  <a:effectLst>
                    <a:outerShdw blurRad="38100" dist="38100" dir="2700000" algn="tl">
                      <a:srgbClr val="000000"/>
                    </a:outerShdw>
                  </a:effectLst>
                  <a:cs typeface="+mn-cs"/>
                </a:rPr>
                <a:t>4</a:t>
              </a:r>
              <a:r>
                <a:rPr lang="en-US" sz="15600" i="0">
                  <a:solidFill>
                    <a:srgbClr val="00FF00"/>
                  </a:solidFill>
                  <a:effectLst>
                    <a:outerShdw blurRad="38100" dist="38100" dir="2700000" algn="tl">
                      <a:srgbClr val="000000"/>
                    </a:outerShdw>
                  </a:effectLst>
                  <a:cs typeface="+mn-cs"/>
                </a:rPr>
                <a:t> 3 </a:t>
              </a:r>
              <a:r>
                <a:rPr lang="en-US" sz="15600" i="0">
                  <a:solidFill>
                    <a:schemeClr val="accent1"/>
                  </a:solidFill>
                  <a:effectLst>
                    <a:outerShdw blurRad="38100" dist="38100" dir="2700000" algn="tl">
                      <a:srgbClr val="000000"/>
                    </a:outerShdw>
                  </a:effectLst>
                  <a:cs typeface="+mn-cs"/>
                </a:rPr>
                <a:t>K</a:t>
              </a:r>
              <a:r>
                <a:rPr lang="en-US" sz="15600" i="0">
                  <a:solidFill>
                    <a:srgbClr val="00FF00"/>
                  </a:solidFill>
                  <a:effectLst>
                    <a:outerShdw blurRad="38100" dist="38100" dir="2700000" algn="tl">
                      <a:srgbClr val="000000"/>
                    </a:outerShdw>
                  </a:effectLst>
                  <a:cs typeface="+mn-cs"/>
                </a:rPr>
                <a:t> </a:t>
              </a:r>
              <a:r>
                <a:rPr lang="en-US" sz="15600" i="0">
                  <a:solidFill>
                    <a:schemeClr val="hlink"/>
                  </a:solidFill>
                  <a:effectLst>
                    <a:outerShdw blurRad="38100" dist="38100" dir="2700000" algn="tl">
                      <a:srgbClr val="000000"/>
                    </a:outerShdw>
                  </a:effectLst>
                  <a:cs typeface="+mn-cs"/>
                </a:rPr>
                <a:t>J</a:t>
              </a:r>
            </a:p>
          </p:txBody>
        </p:sp>
        <p:sp>
          <p:nvSpPr>
            <p:cNvPr id="45078" name="AutoShape 22"/>
            <p:cNvSpPr>
              <a:spLocks noChangeArrowheads="1"/>
            </p:cNvSpPr>
            <p:nvPr/>
          </p:nvSpPr>
          <p:spPr bwMode="auto">
            <a:xfrm rot="6562349">
              <a:off x="2029" y="2128"/>
              <a:ext cx="605" cy="336"/>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cs typeface="+mn-cs"/>
              </a:endParaRPr>
            </a:p>
          </p:txBody>
        </p:sp>
      </p:grpSp>
      <p:sp>
        <p:nvSpPr>
          <p:cNvPr id="45081" name="Text Box 25"/>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45083" name="Text Box 2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45085" name="Text Box 2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54</a:t>
            </a:r>
          </a:p>
        </p:txBody>
      </p:sp>
      <p:sp>
        <p:nvSpPr>
          <p:cNvPr id="45086" name="Text Box 30"/>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3</a:t>
            </a:r>
          </a:p>
        </p:txBody>
      </p:sp>
      <p:sp>
        <p:nvSpPr>
          <p:cNvPr id="45088" name="Text Box 32"/>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grpSp>
        <p:nvGrpSpPr>
          <p:cNvPr id="45093" name="Group 37"/>
          <p:cNvGrpSpPr>
            <a:grpSpLocks/>
          </p:cNvGrpSpPr>
          <p:nvPr/>
        </p:nvGrpSpPr>
        <p:grpSpPr bwMode="auto">
          <a:xfrm>
            <a:off x="1423988" y="1254125"/>
            <a:ext cx="6567487" cy="2466975"/>
            <a:chOff x="897" y="790"/>
            <a:chExt cx="4137" cy="1554"/>
          </a:xfrm>
        </p:grpSpPr>
        <p:sp>
          <p:nvSpPr>
            <p:cNvPr id="45094" name="Rectangle 38"/>
            <p:cNvSpPr>
              <a:spLocks noChangeArrowheads="1"/>
            </p:cNvSpPr>
            <p:nvPr/>
          </p:nvSpPr>
          <p:spPr bwMode="auto">
            <a:xfrm>
              <a:off x="897" y="790"/>
              <a:ext cx="4137" cy="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defRPr/>
              </a:pPr>
              <a:r>
                <a:rPr lang="en-US" sz="15600" i="0">
                  <a:solidFill>
                    <a:srgbClr val="FAFD00"/>
                  </a:solidFill>
                  <a:effectLst>
                    <a:outerShdw blurRad="38100" dist="38100" dir="2700000" algn="tl">
                      <a:srgbClr val="000000"/>
                    </a:outerShdw>
                  </a:effectLst>
                  <a:cs typeface="+mn-cs"/>
                </a:rPr>
                <a:t>P 7 K J</a:t>
              </a:r>
              <a:endParaRPr lang="en-US" sz="15600" i="0">
                <a:solidFill>
                  <a:schemeClr val="hlink"/>
                </a:solidFill>
                <a:effectLst>
                  <a:outerShdw blurRad="38100" dist="38100" dir="2700000" algn="tl">
                    <a:srgbClr val="000000"/>
                  </a:outerShdw>
                </a:effectLst>
                <a:cs typeface="+mn-cs"/>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grpSp>
        <p:nvGrpSpPr>
          <p:cNvPr id="45090" name="Group 34"/>
          <p:cNvGrpSpPr>
            <a:grpSpLocks/>
          </p:cNvGrpSpPr>
          <p:nvPr/>
        </p:nvGrpSpPr>
        <p:grpSpPr bwMode="auto">
          <a:xfrm>
            <a:off x="2432050" y="236538"/>
            <a:ext cx="3348038" cy="6919912"/>
            <a:chOff x="1971" y="0"/>
            <a:chExt cx="2109" cy="4359"/>
          </a:xfrm>
        </p:grpSpPr>
        <p:sp>
          <p:nvSpPr>
            <p:cNvPr id="45091" name="Text Box 35"/>
            <p:cNvSpPr txBox="1">
              <a:spLocks noChangeArrowheads="1"/>
            </p:cNvSpPr>
            <p:nvPr/>
          </p:nvSpPr>
          <p:spPr bwMode="auto">
            <a:xfrm>
              <a:off x="1971" y="0"/>
              <a:ext cx="2109" cy="4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44800">
                  <a:solidFill>
                    <a:srgbClr val="FFFF00"/>
                  </a:solidFill>
                  <a:effectLst>
                    <a:outerShdw blurRad="38100" dist="38100" dir="2700000" algn="tl">
                      <a:srgbClr val="000000"/>
                    </a:outerShdw>
                  </a:effectLst>
                  <a:cs typeface="+mn-cs"/>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additive="base">
                                        <p:cTn id="7" dur="500" fill="hold"/>
                                        <p:tgtEl>
                                          <p:spTgt spid="45090"/>
                                        </p:tgtEl>
                                        <p:attrNameLst>
                                          <p:attrName>ppt_x</p:attrName>
                                        </p:attrNameLst>
                                      </p:cBhvr>
                                      <p:tavLst>
                                        <p:tav tm="0">
                                          <p:val>
                                            <p:strVal val="0-#ppt_w/2"/>
                                          </p:val>
                                        </p:tav>
                                        <p:tav tm="100000">
                                          <p:val>
                                            <p:strVal val="#ppt_x"/>
                                          </p:val>
                                        </p:tav>
                                      </p:tavLst>
                                    </p:anim>
                                    <p:anim calcmode="lin" valueType="num">
                                      <p:cBhvr additive="base">
                                        <p:cTn id="8" dur="500" fill="hold"/>
                                        <p:tgtEl>
                                          <p:spTgt spid="4509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9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45093"/>
                                        </p:tgtEl>
                                        <p:attrNameLst>
                                          <p:attrName>style.visibility</p:attrName>
                                        </p:attrNameLst>
                                      </p:cBhvr>
                                      <p:to>
                                        <p:strVal val="visible"/>
                                      </p:to>
                                    </p:set>
                                    <p:anim calcmode="lin" valueType="num">
                                      <p:cBhvr>
                                        <p:cTn id="13" dur="500" fill="hold"/>
                                        <p:tgtEl>
                                          <p:spTgt spid="45093"/>
                                        </p:tgtEl>
                                        <p:attrNameLst>
                                          <p:attrName>ppt_w</p:attrName>
                                        </p:attrNameLst>
                                      </p:cBhvr>
                                      <p:tavLst>
                                        <p:tav tm="0">
                                          <p:val>
                                            <p:fltVal val="0"/>
                                          </p:val>
                                        </p:tav>
                                        <p:tav tm="100000">
                                          <p:val>
                                            <p:strVal val="#ppt_w"/>
                                          </p:val>
                                        </p:tav>
                                      </p:tavLst>
                                    </p:anim>
                                    <p:anim calcmode="lin" valueType="num">
                                      <p:cBhvr>
                                        <p:cTn id="14" dur="500" fill="hold"/>
                                        <p:tgtEl>
                                          <p:spTgt spid="45093"/>
                                        </p:tgtEl>
                                        <p:attrNameLst>
                                          <p:attrName>ppt_h</p:attrName>
                                        </p:attrNameLst>
                                      </p:cBhvr>
                                      <p:tavLst>
                                        <p:tav tm="0">
                                          <p:val>
                                            <p:fltVal val="0"/>
                                          </p:val>
                                        </p:tav>
                                        <p:tav tm="100000">
                                          <p:val>
                                            <p:strVal val="#ppt_h"/>
                                          </p:val>
                                        </p:tav>
                                      </p:tavLst>
                                    </p:anim>
                                    <p:anim calcmode="lin" valueType="num">
                                      <p:cBhvr>
                                        <p:cTn id="15" dur="500" fill="hold"/>
                                        <p:tgtEl>
                                          <p:spTgt spid="45093"/>
                                        </p:tgtEl>
                                        <p:attrNameLst>
                                          <p:attrName>ppt_x</p:attrName>
                                        </p:attrNameLst>
                                      </p:cBhvr>
                                      <p:tavLst>
                                        <p:tav tm="0">
                                          <p:val>
                                            <p:fltVal val="0.5"/>
                                          </p:val>
                                        </p:tav>
                                        <p:tav tm="100000">
                                          <p:val>
                                            <p:strVal val="#ppt_x"/>
                                          </p:val>
                                        </p:tav>
                                      </p:tavLst>
                                    </p:anim>
                                    <p:anim calcmode="lin" valueType="num">
                                      <p:cBhvr>
                                        <p:cTn id="16" dur="500" fill="hold"/>
                                        <p:tgtEl>
                                          <p:spTgt spid="4509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45080"/>
                                        </p:tgtEl>
                                        <p:attrNameLst>
                                          <p:attrName>style.visibility</p:attrName>
                                        </p:attrNameLst>
                                      </p:cBhvr>
                                      <p:to>
                                        <p:strVal val="visible"/>
                                      </p:to>
                                    </p:set>
                                    <p:anim calcmode="lin" valueType="num">
                                      <p:cBhvr>
                                        <p:cTn id="21" dur="500" fill="hold"/>
                                        <p:tgtEl>
                                          <p:spTgt spid="45080"/>
                                        </p:tgtEl>
                                        <p:attrNameLst>
                                          <p:attrName>ppt_w</p:attrName>
                                        </p:attrNameLst>
                                      </p:cBhvr>
                                      <p:tavLst>
                                        <p:tav tm="0">
                                          <p:val>
                                            <p:fltVal val="0"/>
                                          </p:val>
                                        </p:tav>
                                        <p:tav tm="100000">
                                          <p:val>
                                            <p:strVal val="#ppt_w"/>
                                          </p:val>
                                        </p:tav>
                                      </p:tavLst>
                                    </p:anim>
                                    <p:anim calcmode="lin" valueType="num">
                                      <p:cBhvr>
                                        <p:cTn id="22" dur="500" fill="hold"/>
                                        <p:tgtEl>
                                          <p:spTgt spid="45080"/>
                                        </p:tgtEl>
                                        <p:attrNameLst>
                                          <p:attrName>ppt_h</p:attrName>
                                        </p:attrNameLst>
                                      </p:cBhvr>
                                      <p:tavLst>
                                        <p:tav tm="0">
                                          <p:val>
                                            <p:fltVal val="0"/>
                                          </p:val>
                                        </p:tav>
                                        <p:tav tm="100000">
                                          <p:val>
                                            <p:strVal val="#ppt_h"/>
                                          </p:val>
                                        </p:tav>
                                      </p:tavLst>
                                    </p:anim>
                                    <p:anim calcmode="lin" valueType="num">
                                      <p:cBhvr>
                                        <p:cTn id="23" dur="500" fill="hold"/>
                                        <p:tgtEl>
                                          <p:spTgt spid="45080"/>
                                        </p:tgtEl>
                                        <p:attrNameLst>
                                          <p:attrName>ppt_x</p:attrName>
                                        </p:attrNameLst>
                                      </p:cBhvr>
                                      <p:tavLst>
                                        <p:tav tm="0">
                                          <p:val>
                                            <p:fltVal val="0.5"/>
                                          </p:val>
                                        </p:tav>
                                        <p:tav tm="100000">
                                          <p:val>
                                            <p:strVal val="#ppt_x"/>
                                          </p:val>
                                        </p:tav>
                                      </p:tavLst>
                                    </p:anim>
                                    <p:anim calcmode="lin" valueType="num">
                                      <p:cBhvr>
                                        <p:cTn id="24" dur="500" fill="hold"/>
                                        <p:tgtEl>
                                          <p:spTgt spid="45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2082800"/>
            <a:ext cx="7772400" cy="1143000"/>
          </a:xfrm>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defRPr/>
            </a:pPr>
            <a:r>
              <a:rPr lang="en-US" sz="4800" smtClean="0">
                <a:cs typeface="+mj-cs"/>
              </a:rPr>
              <a:t/>
            </a:r>
            <a:br>
              <a:rPr lang="en-US" sz="4800" smtClean="0">
                <a:cs typeface="+mj-cs"/>
              </a:rPr>
            </a:br>
            <a:r>
              <a:rPr lang="en-US" sz="6000" smtClean="0">
                <a:cs typeface="+mj-cs"/>
              </a:rPr>
              <a:t/>
            </a:r>
            <a:br>
              <a:rPr lang="en-US" sz="6000" smtClean="0">
                <a:cs typeface="+mj-cs"/>
              </a:rPr>
            </a:br>
            <a:r>
              <a:rPr lang="en-US" sz="6000" smtClean="0">
                <a:cs typeface="+mj-cs"/>
              </a:rPr>
              <a:t>     </a:t>
            </a:r>
            <a:r>
              <a:rPr lang="en-US" sz="6000" b="1" smtClean="0">
                <a:solidFill>
                  <a:srgbClr val="FAFD00"/>
                </a:solidFill>
                <a:latin typeface="Arial" charset="0"/>
                <a:cs typeface="+mj-cs"/>
              </a:rPr>
              <a:t>PELHOUKESHU</a:t>
            </a:r>
            <a:br>
              <a:rPr lang="en-US" sz="6000" b="1" smtClean="0">
                <a:solidFill>
                  <a:srgbClr val="FAFD00"/>
                </a:solidFill>
                <a:latin typeface="Arial" charset="0"/>
                <a:cs typeface="+mj-cs"/>
              </a:rPr>
            </a:br>
            <a:r>
              <a:rPr lang="en-US" sz="6000" b="1" smtClean="0">
                <a:solidFill>
                  <a:srgbClr val="FF5008"/>
                </a:solidFill>
                <a:latin typeface="Arial" charset="0"/>
                <a:cs typeface="+mj-cs"/>
              </a:rPr>
              <a:t>THEMIA 4 KO </a:t>
            </a:r>
            <a:br>
              <a:rPr lang="en-US" sz="6000" b="1" smtClean="0">
                <a:solidFill>
                  <a:srgbClr val="FF5008"/>
                </a:solidFill>
                <a:latin typeface="Arial" charset="0"/>
                <a:cs typeface="+mj-cs"/>
              </a:rPr>
            </a:br>
            <a:r>
              <a:rPr lang="en-US" sz="6000" b="1" smtClean="0">
                <a:solidFill>
                  <a:srgbClr val="FF5008"/>
                </a:solidFill>
                <a:latin typeface="Arial" charset="0"/>
                <a:cs typeface="+mj-cs"/>
              </a:rPr>
              <a:t> </a:t>
            </a:r>
            <a:r>
              <a:rPr lang="en-US" sz="6000" b="1" smtClean="0">
                <a:solidFill>
                  <a:srgbClr val="00FF00"/>
                </a:solidFill>
                <a:latin typeface="Arial" charset="0"/>
                <a:cs typeface="+mj-cs"/>
              </a:rPr>
              <a:t>KROTHO</a:t>
            </a:r>
            <a:r>
              <a:rPr lang="en-US" sz="6000" b="1" smtClean="0">
                <a:latin typeface="Arial" charset="0"/>
                <a:cs typeface="+mj-cs"/>
              </a:rPr>
              <a:t> </a:t>
            </a:r>
            <a:r>
              <a:rPr lang="en-US" sz="6000" b="1" smtClean="0">
                <a:solidFill>
                  <a:srgbClr val="00FF00"/>
                </a:solidFill>
                <a:latin typeface="Arial" charset="0"/>
                <a:cs typeface="+mj-cs"/>
              </a:rPr>
              <a:t>3 KO </a:t>
            </a:r>
            <a:r>
              <a:rPr lang="en-US" sz="6000" b="1" smtClean="0">
                <a:solidFill>
                  <a:srgbClr val="EDF636"/>
                </a:solidFill>
                <a:latin typeface="Arial" charset="0"/>
                <a:cs typeface="+mj-cs"/>
              </a:rPr>
              <a:t>ZIKETA</a:t>
            </a:r>
            <a:r>
              <a:rPr lang="en-US" smtClean="0">
                <a:cs typeface="+mj-cs"/>
              </a:rPr>
              <a:t> </a:t>
            </a:r>
            <a:br>
              <a:rPr lang="en-US" smtClean="0">
                <a:cs typeface="+mj-cs"/>
              </a:rPr>
            </a:br>
            <a:r>
              <a:rPr lang="en-US" sz="8000" b="1" i="1" smtClean="0">
                <a:solidFill>
                  <a:schemeClr val="hlink"/>
                </a:solidFill>
                <a:latin typeface="Arial" charset="0"/>
                <a:cs typeface="+mj-cs"/>
              </a:rPr>
              <a:t>JESU</a:t>
            </a:r>
          </a:p>
        </p:txBody>
      </p:sp>
      <p:sp>
        <p:nvSpPr>
          <p:cNvPr id="47107"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7111" name="Freeform 7"/>
          <p:cNvSpPr>
            <a:spLocks/>
          </p:cNvSpPr>
          <p:nvPr/>
        </p:nvSpPr>
        <p:spPr bwMode="auto">
          <a:xfrm>
            <a:off x="7480300" y="2636838"/>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47112"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47116" name="Text Box 12"/>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55</a:t>
            </a:r>
          </a:p>
        </p:txBody>
      </p:sp>
      <p:sp>
        <p:nvSpPr>
          <p:cNvPr id="47118" name="Text Box 14"/>
          <p:cNvSpPr txBox="1">
            <a:spLocks noChangeArrowheads="1"/>
          </p:cNvSpPr>
          <p:nvPr/>
        </p:nvSpPr>
        <p:spPr bwMode="auto">
          <a:xfrm>
            <a:off x="7019925" y="6270625"/>
            <a:ext cx="1690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14363" y="218281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155" name="Rectangle 3"/>
          <p:cNvSpPr>
            <a:spLocks noChangeArrowheads="1"/>
          </p:cNvSpPr>
          <p:nvPr/>
        </p:nvSpPr>
        <p:spPr bwMode="auto">
          <a:xfrm>
            <a:off x="2317750" y="533400"/>
            <a:ext cx="3686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a:solidFill>
                  <a:srgbClr val="FAFD00"/>
                </a:solidFill>
                <a:effectLst>
                  <a:outerShdw blurRad="38100" dist="38100" dir="2700000" algn="tl">
                    <a:srgbClr val="000000"/>
                  </a:outerShdw>
                </a:effectLst>
                <a:cs typeface="+mn-cs"/>
              </a:rPr>
              <a:t>PELHOUKESHU</a:t>
            </a:r>
          </a:p>
        </p:txBody>
      </p:sp>
      <p:sp>
        <p:nvSpPr>
          <p:cNvPr id="49156" name="Rectangle 4"/>
          <p:cNvSpPr>
            <a:spLocks noChangeArrowheads="1"/>
          </p:cNvSpPr>
          <p:nvPr/>
        </p:nvSpPr>
        <p:spPr bwMode="auto">
          <a:xfrm>
            <a:off x="2481263" y="1085850"/>
            <a:ext cx="2543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a:solidFill>
                  <a:srgbClr val="FF5008"/>
                </a:solidFill>
                <a:cs typeface="+mn-cs"/>
              </a:rPr>
              <a:t>ABRAHAM</a:t>
            </a:r>
          </a:p>
        </p:txBody>
      </p:sp>
      <p:sp>
        <p:nvSpPr>
          <p:cNvPr id="49157" name="Rectangle 5"/>
          <p:cNvSpPr>
            <a:spLocks noChangeArrowheads="1"/>
          </p:cNvSpPr>
          <p:nvPr/>
        </p:nvSpPr>
        <p:spPr bwMode="auto">
          <a:xfrm>
            <a:off x="2713038" y="1651000"/>
            <a:ext cx="16795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a:solidFill>
                  <a:srgbClr val="FF5008"/>
                </a:solidFill>
                <a:cs typeface="+mn-cs"/>
              </a:rPr>
              <a:t>JOSEF</a:t>
            </a:r>
          </a:p>
        </p:txBody>
      </p:sp>
      <p:sp>
        <p:nvSpPr>
          <p:cNvPr id="49158" name="Rectangle 6"/>
          <p:cNvSpPr>
            <a:spLocks noChangeArrowheads="1"/>
          </p:cNvSpPr>
          <p:nvPr/>
        </p:nvSpPr>
        <p:spPr bwMode="auto">
          <a:xfrm>
            <a:off x="2655888" y="2190750"/>
            <a:ext cx="2109787"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3600" b="1">
                <a:solidFill>
                  <a:srgbClr val="FF5008"/>
                </a:solidFill>
                <a:cs typeface="+mn-cs"/>
              </a:rPr>
              <a:t>MOSA</a:t>
            </a:r>
          </a:p>
        </p:txBody>
      </p:sp>
      <p:sp>
        <p:nvSpPr>
          <p:cNvPr id="49159" name="Rectangle 7"/>
          <p:cNvSpPr>
            <a:spLocks noChangeArrowheads="1"/>
          </p:cNvSpPr>
          <p:nvPr/>
        </p:nvSpPr>
        <p:spPr bwMode="auto">
          <a:xfrm>
            <a:off x="3167063" y="2724150"/>
            <a:ext cx="2085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a:solidFill>
                  <a:srgbClr val="FF5008"/>
                </a:solidFill>
                <a:cs typeface="+mn-cs"/>
              </a:rPr>
              <a:t>JOSHUA</a:t>
            </a:r>
          </a:p>
        </p:txBody>
      </p:sp>
      <p:sp>
        <p:nvSpPr>
          <p:cNvPr id="49160" name="Rectangle 8"/>
          <p:cNvSpPr>
            <a:spLocks noChangeArrowheads="1"/>
          </p:cNvSpPr>
          <p:nvPr/>
        </p:nvSpPr>
        <p:spPr bwMode="auto">
          <a:xfrm>
            <a:off x="3309938" y="3276600"/>
            <a:ext cx="2593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a:solidFill>
                  <a:srgbClr val="00FF00"/>
                </a:solidFill>
                <a:cs typeface="+mn-cs"/>
              </a:rPr>
              <a:t>ULAKRIKO</a:t>
            </a:r>
          </a:p>
        </p:txBody>
      </p:sp>
      <p:sp>
        <p:nvSpPr>
          <p:cNvPr id="49161" name="Rectangle 9"/>
          <p:cNvSpPr>
            <a:spLocks noChangeArrowheads="1"/>
          </p:cNvSpPr>
          <p:nvPr/>
        </p:nvSpPr>
        <p:spPr bwMode="auto">
          <a:xfrm>
            <a:off x="3173413" y="3810000"/>
            <a:ext cx="3178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a:solidFill>
                  <a:srgbClr val="00FF00"/>
                </a:solidFill>
                <a:cs typeface="+mn-cs"/>
              </a:rPr>
              <a:t>   KEDIMIAKO</a:t>
            </a:r>
          </a:p>
        </p:txBody>
      </p:sp>
      <p:sp>
        <p:nvSpPr>
          <p:cNvPr id="49162" name="Rectangle 10"/>
          <p:cNvSpPr>
            <a:spLocks noChangeArrowheads="1"/>
          </p:cNvSpPr>
          <p:nvPr/>
        </p:nvSpPr>
        <p:spPr bwMode="auto">
          <a:xfrm>
            <a:off x="2552700" y="4362450"/>
            <a:ext cx="4829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a:solidFill>
                  <a:srgbClr val="00FF00"/>
                </a:solidFill>
                <a:cs typeface="+mn-cs"/>
              </a:rPr>
              <a:t>          MIADIA KECHU</a:t>
            </a:r>
          </a:p>
        </p:txBody>
      </p:sp>
      <p:sp>
        <p:nvSpPr>
          <p:cNvPr id="49163" name="Rectangle 11"/>
          <p:cNvSpPr>
            <a:spLocks noChangeArrowheads="1"/>
          </p:cNvSpPr>
          <p:nvPr/>
        </p:nvSpPr>
        <p:spPr bwMode="auto">
          <a:xfrm>
            <a:off x="4017963" y="4989513"/>
            <a:ext cx="1831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3600" b="1">
                <a:solidFill>
                  <a:srgbClr val="EDF636"/>
                </a:solidFill>
                <a:effectLst>
                  <a:outerShdw blurRad="38100" dist="38100" dir="2700000" algn="tl">
                    <a:srgbClr val="000000"/>
                  </a:outerShdw>
                </a:effectLst>
                <a:cs typeface="+mn-cs"/>
              </a:rPr>
              <a:t>ZIKETA</a:t>
            </a:r>
          </a:p>
        </p:txBody>
      </p:sp>
      <p:sp>
        <p:nvSpPr>
          <p:cNvPr id="49164" name="Rectangle 12"/>
          <p:cNvSpPr>
            <a:spLocks noChangeArrowheads="1"/>
          </p:cNvSpPr>
          <p:nvPr/>
        </p:nvSpPr>
        <p:spPr bwMode="auto">
          <a:xfrm>
            <a:off x="4243388" y="5514975"/>
            <a:ext cx="1641475" cy="75882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4400" b="1">
                <a:solidFill>
                  <a:schemeClr val="hlink"/>
                </a:solidFill>
                <a:cs typeface="+mn-cs"/>
              </a:rPr>
              <a:t>JESU</a:t>
            </a:r>
          </a:p>
        </p:txBody>
      </p:sp>
      <p:sp>
        <p:nvSpPr>
          <p:cNvPr id="49165" name="Rectangle 1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9169" name="Freeform 1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49170" name="Text Box 18"/>
          <p:cNvSpPr txBox="1">
            <a:spLocks noChangeArrowheads="1"/>
          </p:cNvSpPr>
          <p:nvPr/>
        </p:nvSpPr>
        <p:spPr bwMode="auto">
          <a:xfrm>
            <a:off x="8726488" y="904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cs typeface="+mn-cs"/>
              </a:rPr>
              <a:t> </a:t>
            </a:r>
          </a:p>
        </p:txBody>
      </p:sp>
      <p:sp>
        <p:nvSpPr>
          <p:cNvPr id="49172" name="Text Box 20"/>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49173" name="Text Box 2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49174" name="Text Box 22"/>
          <p:cNvSpPr txBox="1">
            <a:spLocks noChangeArrowheads="1"/>
          </p:cNvSpPr>
          <p:nvPr/>
        </p:nvSpPr>
        <p:spPr bwMode="auto">
          <a:xfrm>
            <a:off x="8086725" y="6518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56</a:t>
            </a:r>
          </a:p>
        </p:txBody>
      </p:sp>
      <p:sp>
        <p:nvSpPr>
          <p:cNvPr id="49175" name="Text Box 23"/>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2</a:t>
            </a:r>
          </a:p>
        </p:txBody>
      </p:sp>
      <p:sp>
        <p:nvSpPr>
          <p:cNvPr id="49177" name="Text Box 25"/>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Freeform 3"/>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pic>
        <p:nvPicPr>
          <p:cNvPr id="226308" name="Picture 4"/>
          <p:cNvPicPr>
            <a:picLocks noChangeAspect="1" noChangeArrowheads="1"/>
          </p:cNvPicPr>
          <p:nvPr/>
        </p:nvPicPr>
        <p:blipFill>
          <a:blip r:embed="rId3">
            <a:extLst>
              <a:ext uri="{28A0092B-C50C-407E-A947-70E740481C1C}">
                <a14:useLocalDpi xmlns:a14="http://schemas.microsoft.com/office/drawing/2010/main" val="0"/>
              </a:ext>
            </a:extLst>
          </a:blip>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nvGrpSpPr>
          <p:cNvPr id="226309" name="Group 5"/>
          <p:cNvGrpSpPr>
            <a:grpSpLocks/>
          </p:cNvGrpSpPr>
          <p:nvPr/>
        </p:nvGrpSpPr>
        <p:grpSpPr bwMode="auto">
          <a:xfrm>
            <a:off x="4367213" y="1428750"/>
            <a:ext cx="2293937" cy="1709738"/>
            <a:chOff x="1389" y="1397"/>
            <a:chExt cx="2871" cy="2267"/>
          </a:xfrm>
        </p:grpSpPr>
        <p:sp>
          <p:nvSpPr>
            <p:cNvPr id="121929"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i="0">
                  <a:solidFill>
                    <a:srgbClr val="790015"/>
                  </a:solidFill>
                  <a:latin typeface="Times" charset="0"/>
                  <a:cs typeface="+mn-cs"/>
                </a:rPr>
                <a:t>ABRAHAM</a:t>
              </a:r>
              <a:endParaRPr lang="en-US" sz="800" i="0">
                <a:effectLst>
                  <a:outerShdw blurRad="38100" dist="38100" dir="2700000" algn="tl">
                    <a:srgbClr val="000000"/>
                  </a:outerShdw>
                </a:effectLst>
                <a:latin typeface="Times" charset="0"/>
                <a:cs typeface="+mn-cs"/>
              </a:endParaRPr>
            </a:p>
          </p:txBody>
        </p:sp>
        <p:sp>
          <p:nvSpPr>
            <p:cNvPr id="121931"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1932"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33"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389" y="1399"/>
              <a:ext cx="97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PELHOUKESHU</a:t>
              </a:r>
              <a:endParaRPr lang="en-US" sz="800" b="1" i="0">
                <a:effectLst>
                  <a:outerShdw blurRad="38100" dist="38100" dir="2700000" algn="tl">
                    <a:srgbClr val="000000"/>
                  </a:outerShdw>
                </a:effectLst>
                <a:latin typeface="Helvetica" charset="0"/>
                <a:cs typeface="+mn-cs"/>
              </a:endParaRPr>
            </a:p>
          </p:txBody>
        </p:sp>
        <p:sp>
          <p:nvSpPr>
            <p:cNvPr id="121935"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36"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37"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i="0">
                  <a:solidFill>
                    <a:srgbClr val="790015"/>
                  </a:solidFill>
                  <a:latin typeface="Times" charset="0"/>
                  <a:cs typeface="+mn-cs"/>
                </a:rPr>
                <a:t>ABRAHAM</a:t>
              </a:r>
              <a:endParaRPr lang="en-US" sz="800" i="0">
                <a:effectLst>
                  <a:outerShdw blurRad="38100" dist="38100" dir="2700000" algn="tl">
                    <a:srgbClr val="000000"/>
                  </a:outerShdw>
                </a:effectLst>
                <a:latin typeface="Times" charset="0"/>
                <a:cs typeface="+mn-cs"/>
              </a:endParaRPr>
            </a:p>
          </p:txBody>
        </p:sp>
        <p:sp>
          <p:nvSpPr>
            <p:cNvPr id="121939"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1940"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41"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  ABRAHAM</a:t>
              </a:r>
              <a:endParaRPr lang="en-US" sz="800" b="1" i="0">
                <a:effectLst>
                  <a:outerShdw blurRad="38100" dist="38100" dir="2700000" algn="tl">
                    <a:srgbClr val="000000"/>
                  </a:outerShdw>
                </a:effectLst>
                <a:latin typeface="Helvetica" charset="0"/>
                <a:cs typeface="+mn-cs"/>
              </a:endParaRPr>
            </a:p>
          </p:txBody>
        </p:sp>
        <p:sp>
          <p:nvSpPr>
            <p:cNvPr id="121943"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44"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45"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8" y="1765"/>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i="0">
                  <a:solidFill>
                    <a:srgbClr val="790015"/>
                  </a:solidFill>
                  <a:latin typeface="Times" charset="0"/>
                  <a:cs typeface="+mn-cs"/>
                </a:rPr>
                <a:t>ABRAHAM</a:t>
              </a:r>
              <a:endParaRPr lang="en-US" sz="800" i="0">
                <a:effectLst>
                  <a:outerShdw blurRad="38100" dist="38100" dir="2700000" algn="tl">
                    <a:srgbClr val="000000"/>
                  </a:outerShdw>
                </a:effectLst>
                <a:latin typeface="Times" charset="0"/>
                <a:cs typeface="+mn-cs"/>
              </a:endParaRPr>
            </a:p>
          </p:txBody>
        </p:sp>
        <p:sp>
          <p:nvSpPr>
            <p:cNvPr id="121947"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1948"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49"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80" y="1736"/>
              <a:ext cx="52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   JOSEF</a:t>
              </a:r>
              <a:endParaRPr lang="en-US" sz="800" b="1" i="0">
                <a:effectLst>
                  <a:outerShdw blurRad="38100" dist="38100" dir="2700000" algn="tl">
                    <a:srgbClr val="000000"/>
                  </a:outerShdw>
                </a:effectLst>
                <a:latin typeface="Helvetica" charset="0"/>
                <a:cs typeface="+mn-cs"/>
              </a:endParaRPr>
            </a:p>
          </p:txBody>
        </p:sp>
        <p:sp>
          <p:nvSpPr>
            <p:cNvPr id="121951"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2"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3"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1954"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55"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82" y="1894"/>
              <a:ext cx="48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   MOSA</a:t>
              </a:r>
              <a:endParaRPr lang="en-US" sz="800" b="1" i="0">
                <a:effectLst>
                  <a:outerShdw blurRad="38100" dist="38100" dir="2700000" algn="tl">
                    <a:srgbClr val="000000"/>
                  </a:outerShdw>
                </a:effectLst>
                <a:latin typeface="Helvetica" charset="0"/>
                <a:cs typeface="+mn-cs"/>
              </a:endParaRPr>
            </a:p>
          </p:txBody>
        </p:sp>
        <p:sp>
          <p:nvSpPr>
            <p:cNvPr id="121957"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8"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9"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1960"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61"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0" y="2071"/>
              <a:ext cx="63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   JOSHUA</a:t>
              </a:r>
              <a:endParaRPr lang="en-US" sz="800" b="1" i="0">
                <a:effectLst>
                  <a:outerShdw blurRad="38100" dist="38100" dir="2700000" algn="tl">
                    <a:srgbClr val="000000"/>
                  </a:outerShdw>
                </a:effectLst>
                <a:latin typeface="Helvetica" charset="0"/>
                <a:cs typeface="+mn-cs"/>
              </a:endParaRPr>
            </a:p>
          </p:txBody>
        </p:sp>
        <p:sp>
          <p:nvSpPr>
            <p:cNvPr id="121963"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64"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1965"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1966"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61" y="2235"/>
              <a:ext cx="6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ULAKRIKO</a:t>
              </a:r>
              <a:endParaRPr lang="en-US" sz="800" b="1" i="0">
                <a:effectLst>
                  <a:outerShdw blurRad="38100" dist="38100" dir="2700000" algn="tl">
                    <a:srgbClr val="000000"/>
                  </a:outerShdw>
                </a:effectLst>
                <a:latin typeface="Helvetica" charset="0"/>
                <a:cs typeface="+mn-cs"/>
              </a:endParaRPr>
            </a:p>
          </p:txBody>
        </p:sp>
        <p:sp>
          <p:nvSpPr>
            <p:cNvPr id="121968"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69"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1970"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71"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39" y="2416"/>
              <a:ext cx="8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   KEDIMIAKO</a:t>
              </a:r>
              <a:endParaRPr lang="en-US" sz="800" b="1" i="0">
                <a:effectLst>
                  <a:outerShdw blurRad="38100" dist="38100" dir="2700000" algn="tl">
                    <a:srgbClr val="000000"/>
                  </a:outerShdw>
                </a:effectLst>
                <a:latin typeface="Helvetica" charset="0"/>
                <a:cs typeface="+mn-cs"/>
              </a:endParaRPr>
            </a:p>
          </p:txBody>
        </p:sp>
        <p:sp>
          <p:nvSpPr>
            <p:cNvPr id="121973"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74"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1975"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76"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32" y="2590"/>
              <a:ext cx="89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MEADI KECHU</a:t>
              </a:r>
              <a:endParaRPr lang="en-US" sz="800" b="1" i="0">
                <a:effectLst>
                  <a:outerShdw blurRad="38100" dist="38100" dir="2700000" algn="tl">
                    <a:srgbClr val="000000"/>
                  </a:outerShdw>
                </a:effectLst>
                <a:latin typeface="Helvetica" charset="0"/>
                <a:cs typeface="+mn-cs"/>
              </a:endParaRPr>
            </a:p>
          </p:txBody>
        </p:sp>
        <p:sp>
          <p:nvSpPr>
            <p:cNvPr id="121978"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79"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0"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1981"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82"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825" y="2778"/>
              <a:ext cx="45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rgbClr val="790015"/>
                  </a:solidFill>
                  <a:latin typeface="Helvetica" charset="0"/>
                  <a:cs typeface="+mn-cs"/>
                </a:rPr>
                <a:t>ZIKETA</a:t>
              </a:r>
              <a:endParaRPr lang="en-US" sz="800" b="1" i="0">
                <a:effectLst>
                  <a:outerShdw blurRad="38100" dist="38100" dir="2700000" algn="tl">
                    <a:srgbClr val="000000"/>
                  </a:outerShdw>
                </a:effectLst>
                <a:latin typeface="Helvetica" charset="0"/>
                <a:cs typeface="+mn-cs"/>
              </a:endParaRPr>
            </a:p>
          </p:txBody>
        </p:sp>
        <p:sp>
          <p:nvSpPr>
            <p:cNvPr id="121984"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5"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6"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1987"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988"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1989" name="Group 66"/>
            <p:cNvGrpSpPr>
              <a:grpSpLocks/>
            </p:cNvGrpSpPr>
            <p:nvPr/>
          </p:nvGrpSpPr>
          <p:grpSpPr bwMode="auto">
            <a:xfrm>
              <a:off x="3014" y="2963"/>
              <a:ext cx="443" cy="175"/>
              <a:chOff x="3102" y="3099"/>
              <a:chExt cx="443" cy="175"/>
            </a:xfrm>
          </p:grpSpPr>
          <p:sp>
            <p:nvSpPr>
              <p:cNvPr id="226371" name="Rectangle 67"/>
              <p:cNvSpPr>
                <a:spLocks noChangeArrowheads="1"/>
              </p:cNvSpPr>
              <p:nvPr/>
            </p:nvSpPr>
            <p:spPr bwMode="auto">
              <a:xfrm>
                <a:off x="3102" y="3112"/>
                <a:ext cx="10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chemeClr val="accent1"/>
                    </a:solidFill>
                    <a:latin typeface="Helvetica" charset="0"/>
                    <a:cs typeface="+mn-cs"/>
                  </a:rPr>
                  <a:t>   </a:t>
                </a:r>
                <a:endParaRPr lang="en-US" sz="800" b="1" i="0">
                  <a:solidFill>
                    <a:schemeClr val="accent1"/>
                  </a:solidFill>
                  <a:effectLst>
                    <a:outerShdw blurRad="38100" dist="38100" dir="2700000" algn="tl">
                      <a:srgbClr val="000000"/>
                    </a:outerShdw>
                  </a:effectLst>
                  <a:latin typeface="Helvetica" charset="0"/>
                  <a:cs typeface="+mn-cs"/>
                </a:endParaRPr>
              </a:p>
            </p:txBody>
          </p:sp>
          <p:sp>
            <p:nvSpPr>
              <p:cNvPr id="226372" name="Rectangle 68"/>
              <p:cNvSpPr>
                <a:spLocks noChangeArrowheads="1"/>
              </p:cNvSpPr>
              <p:nvPr/>
            </p:nvSpPr>
            <p:spPr bwMode="auto">
              <a:xfrm>
                <a:off x="3212" y="3099"/>
                <a:ext cx="3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i="0">
                    <a:solidFill>
                      <a:schemeClr val="accent2"/>
                    </a:solidFill>
                    <a:latin typeface="Helvetica" charset="0"/>
                    <a:cs typeface="+mn-cs"/>
                  </a:rPr>
                  <a:t>JESU</a:t>
                </a:r>
                <a:endParaRPr lang="en-US" sz="800" b="1" i="0">
                  <a:solidFill>
                    <a:schemeClr val="accent2"/>
                  </a:solidFill>
                  <a:effectLst>
                    <a:outerShdw blurRad="38100" dist="38100" dir="2700000" algn="tl">
                      <a:srgbClr val="000000"/>
                    </a:outerShdw>
                  </a:effectLst>
                  <a:latin typeface="Helvetica" charset="0"/>
                  <a:cs typeface="+mn-cs"/>
                </a:endParaRPr>
              </a:p>
            </p:txBody>
          </p:sp>
        </p:grpSp>
        <p:sp>
          <p:nvSpPr>
            <p:cNvPr id="121990"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1"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375" name="Text Box 71"/>
          <p:cNvSpPr txBox="1">
            <a:spLocks noChangeArrowheads="1"/>
          </p:cNvSpPr>
          <p:nvPr/>
        </p:nvSpPr>
        <p:spPr bwMode="auto">
          <a:xfrm>
            <a:off x="695325" y="438150"/>
            <a:ext cx="7769225" cy="7016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000" b="1" i="0">
                <a:solidFill>
                  <a:srgbClr val="DCF210"/>
                </a:solidFill>
                <a:effectLst>
                  <a:outerShdw blurRad="38100" dist="38100" dir="2700000" algn="tl">
                    <a:srgbClr val="000000"/>
                  </a:outerShdw>
                </a:effectLst>
                <a:latin typeface="Comic Sans MS" charset="0"/>
                <a:cs typeface="+mn-cs"/>
              </a:rPr>
              <a:t>N Mhalie Kesi </a:t>
            </a:r>
            <a:r>
              <a:rPr lang="ja-JP" altLang="en-US" sz="4000" b="1" i="0">
                <a:solidFill>
                  <a:srgbClr val="DCF210"/>
                </a:solidFill>
                <a:effectLst>
                  <a:outerShdw blurRad="38100" dist="38100" dir="2700000" algn="tl">
                    <a:srgbClr val="000000"/>
                  </a:outerShdw>
                </a:effectLst>
                <a:latin typeface="Arial"/>
                <a:cs typeface="+mn-cs"/>
              </a:rPr>
              <a:t>“</a:t>
            </a:r>
            <a:r>
              <a:rPr lang="en-US" sz="4000" b="1" i="0">
                <a:solidFill>
                  <a:srgbClr val="DCF210"/>
                </a:solidFill>
                <a:effectLst>
                  <a:outerShdw blurRad="38100" dist="38100" dir="2700000" algn="tl">
                    <a:srgbClr val="000000"/>
                  </a:outerShdw>
                </a:effectLst>
                <a:latin typeface="Comic Sans MS" charset="0"/>
                <a:cs typeface="+mn-cs"/>
              </a:rPr>
              <a:t>Ketholeshu Da</a:t>
            </a:r>
            <a:r>
              <a:rPr lang="ja-JP" altLang="en-US" sz="4000" b="1" i="0">
                <a:solidFill>
                  <a:srgbClr val="DCF210"/>
                </a:solidFill>
                <a:effectLst>
                  <a:outerShdw blurRad="38100" dist="38100" dir="2700000" algn="tl">
                    <a:srgbClr val="000000"/>
                  </a:outerShdw>
                </a:effectLst>
                <a:latin typeface="Arial"/>
                <a:cs typeface="+mn-cs"/>
              </a:rPr>
              <a:t>”</a:t>
            </a:r>
            <a:endParaRPr lang="en-US" sz="4000" b="1" i="0">
              <a:solidFill>
                <a:srgbClr val="DCF210"/>
              </a:solidFill>
              <a:effectLst>
                <a:outerShdw blurRad="38100" dist="38100" dir="2700000" algn="tl">
                  <a:srgbClr val="000000"/>
                </a:outerShdw>
              </a:effectLst>
              <a:latin typeface="Comic Sans MS" charset="0"/>
              <a:cs typeface="+mn-cs"/>
            </a:endParaRPr>
          </a:p>
        </p:txBody>
      </p:sp>
      <p:grpSp>
        <p:nvGrpSpPr>
          <p:cNvPr id="226376" name="Group 72"/>
          <p:cNvGrpSpPr>
            <a:grpSpLocks/>
          </p:cNvGrpSpPr>
          <p:nvPr/>
        </p:nvGrpSpPr>
        <p:grpSpPr bwMode="auto">
          <a:xfrm>
            <a:off x="2076450" y="1225550"/>
            <a:ext cx="2763838" cy="1343025"/>
            <a:chOff x="2412" y="2052"/>
            <a:chExt cx="1741" cy="846"/>
          </a:xfrm>
        </p:grpSpPr>
        <p:sp>
          <p:nvSpPr>
            <p:cNvPr id="121924"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925"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26"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436" y="2078"/>
              <a:ext cx="8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400" b="1" i="0">
                  <a:solidFill>
                    <a:schemeClr val="bg1"/>
                  </a:solidFill>
                  <a:effectLst>
                    <a:outerShdw blurRad="38100" dist="38100" dir="2700000" algn="tl">
                      <a:srgbClr val="000000"/>
                    </a:outerShdw>
                  </a:effectLst>
                  <a:latin typeface="Helvetica" charset="0"/>
                  <a:cs typeface="+mn-cs"/>
                </a:rPr>
                <a:t>PELHOUKESHU</a:t>
              </a:r>
            </a:p>
          </p:txBody>
        </p:sp>
        <p:sp>
          <p:nvSpPr>
            <p:cNvPr id="121928"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82" name="Group 78"/>
          <p:cNvGrpSpPr>
            <a:grpSpLocks/>
          </p:cNvGrpSpPr>
          <p:nvPr/>
        </p:nvGrpSpPr>
        <p:grpSpPr bwMode="auto">
          <a:xfrm>
            <a:off x="2317750" y="1581150"/>
            <a:ext cx="2763838" cy="1343025"/>
            <a:chOff x="2412" y="2052"/>
            <a:chExt cx="1741" cy="846"/>
          </a:xfrm>
        </p:grpSpPr>
        <p:sp>
          <p:nvSpPr>
            <p:cNvPr id="121919"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920"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21"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ABRAHAM</a:t>
              </a:r>
              <a:endParaRPr lang="en-US" sz="2800" b="1" i="0">
                <a:effectLst>
                  <a:outerShdw blurRad="38100" dist="38100" dir="2700000" algn="tl">
                    <a:srgbClr val="000000"/>
                  </a:outerShdw>
                </a:effectLst>
                <a:latin typeface="Helvetica" charset="0"/>
                <a:cs typeface="+mn-cs"/>
              </a:endParaRPr>
            </a:p>
          </p:txBody>
        </p:sp>
        <p:sp>
          <p:nvSpPr>
            <p:cNvPr id="121923"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88" name="Group 84"/>
          <p:cNvGrpSpPr>
            <a:grpSpLocks/>
          </p:cNvGrpSpPr>
          <p:nvPr/>
        </p:nvGrpSpPr>
        <p:grpSpPr bwMode="auto">
          <a:xfrm>
            <a:off x="2597150" y="1924050"/>
            <a:ext cx="2763838" cy="1343025"/>
            <a:chOff x="2412" y="2052"/>
            <a:chExt cx="1741" cy="846"/>
          </a:xfrm>
        </p:grpSpPr>
        <p:sp>
          <p:nvSpPr>
            <p:cNvPr id="121914"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915"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16"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570" y="2078"/>
              <a:ext cx="5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JOSEF</a:t>
              </a:r>
              <a:endParaRPr lang="en-US" sz="2800" b="1" i="0">
                <a:effectLst>
                  <a:outerShdw blurRad="38100" dist="38100" dir="2700000" algn="tl">
                    <a:srgbClr val="000000"/>
                  </a:outerShdw>
                </a:effectLst>
                <a:latin typeface="Helvetica" charset="0"/>
                <a:cs typeface="+mn-cs"/>
              </a:endParaRPr>
            </a:p>
          </p:txBody>
        </p:sp>
        <p:sp>
          <p:nvSpPr>
            <p:cNvPr id="121918"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94" name="Group 90"/>
          <p:cNvGrpSpPr>
            <a:grpSpLocks/>
          </p:cNvGrpSpPr>
          <p:nvPr/>
        </p:nvGrpSpPr>
        <p:grpSpPr bwMode="auto">
          <a:xfrm>
            <a:off x="2889250" y="2241550"/>
            <a:ext cx="2763838" cy="1343025"/>
            <a:chOff x="2412" y="2052"/>
            <a:chExt cx="1741" cy="846"/>
          </a:xfrm>
        </p:grpSpPr>
        <p:sp>
          <p:nvSpPr>
            <p:cNvPr id="121909"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910"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11"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90" y="2078"/>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MOSA</a:t>
              </a:r>
              <a:endParaRPr lang="en-US" sz="2800" b="1" i="0">
                <a:effectLst>
                  <a:outerShdw blurRad="38100" dist="38100" dir="2700000" algn="tl">
                    <a:srgbClr val="000000"/>
                  </a:outerShdw>
                </a:effectLst>
                <a:latin typeface="Helvetica" charset="0"/>
                <a:cs typeface="+mn-cs"/>
              </a:endParaRPr>
            </a:p>
          </p:txBody>
        </p:sp>
        <p:sp>
          <p:nvSpPr>
            <p:cNvPr id="121913"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00" name="Group 96"/>
          <p:cNvGrpSpPr>
            <a:grpSpLocks/>
          </p:cNvGrpSpPr>
          <p:nvPr/>
        </p:nvGrpSpPr>
        <p:grpSpPr bwMode="auto">
          <a:xfrm>
            <a:off x="3155950" y="2546350"/>
            <a:ext cx="2763838" cy="1343025"/>
            <a:chOff x="2412" y="2052"/>
            <a:chExt cx="1741" cy="846"/>
          </a:xfrm>
        </p:grpSpPr>
        <p:sp>
          <p:nvSpPr>
            <p:cNvPr id="121904"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905"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06"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JOSHUA</a:t>
              </a:r>
              <a:endParaRPr lang="en-US" sz="2800" b="1" i="0">
                <a:effectLst>
                  <a:outerShdw blurRad="38100" dist="38100" dir="2700000" algn="tl">
                    <a:srgbClr val="000000"/>
                  </a:outerShdw>
                </a:effectLst>
                <a:latin typeface="Helvetica" charset="0"/>
                <a:cs typeface="+mn-cs"/>
              </a:endParaRPr>
            </a:p>
          </p:txBody>
        </p:sp>
        <p:sp>
          <p:nvSpPr>
            <p:cNvPr id="121908"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06" name="Group 102"/>
          <p:cNvGrpSpPr>
            <a:grpSpLocks/>
          </p:cNvGrpSpPr>
          <p:nvPr/>
        </p:nvGrpSpPr>
        <p:grpSpPr bwMode="auto">
          <a:xfrm>
            <a:off x="3435350" y="2851150"/>
            <a:ext cx="2763838" cy="1343025"/>
            <a:chOff x="2412" y="2052"/>
            <a:chExt cx="1741" cy="846"/>
          </a:xfrm>
        </p:grpSpPr>
        <p:sp>
          <p:nvSpPr>
            <p:cNvPr id="121899"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900"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901"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86" y="2078"/>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ULAKRIKO</a:t>
              </a:r>
              <a:endParaRPr lang="en-US" sz="2800" b="1" i="0">
                <a:effectLst>
                  <a:outerShdw blurRad="38100" dist="38100" dir="2700000" algn="tl">
                    <a:srgbClr val="000000"/>
                  </a:outerShdw>
                </a:effectLst>
                <a:latin typeface="Helvetica" charset="0"/>
                <a:cs typeface="+mn-cs"/>
              </a:endParaRPr>
            </a:p>
          </p:txBody>
        </p:sp>
        <p:sp>
          <p:nvSpPr>
            <p:cNvPr id="121903"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12" name="Group 108"/>
          <p:cNvGrpSpPr>
            <a:grpSpLocks/>
          </p:cNvGrpSpPr>
          <p:nvPr/>
        </p:nvGrpSpPr>
        <p:grpSpPr bwMode="auto">
          <a:xfrm>
            <a:off x="3727450" y="3168650"/>
            <a:ext cx="2763838" cy="1343025"/>
            <a:chOff x="2412" y="2052"/>
            <a:chExt cx="1741" cy="846"/>
          </a:xfrm>
        </p:grpSpPr>
        <p:sp>
          <p:nvSpPr>
            <p:cNvPr id="121894"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895"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896"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454" y="2078"/>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KEDIMIAKO</a:t>
              </a:r>
              <a:endParaRPr lang="en-US" sz="2800" b="1" i="0">
                <a:effectLst>
                  <a:outerShdw blurRad="38100" dist="38100" dir="2700000" algn="tl">
                    <a:srgbClr val="000000"/>
                  </a:outerShdw>
                </a:effectLst>
                <a:latin typeface="Helvetica" charset="0"/>
                <a:cs typeface="+mn-cs"/>
              </a:endParaRPr>
            </a:p>
          </p:txBody>
        </p:sp>
        <p:sp>
          <p:nvSpPr>
            <p:cNvPr id="121898"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18" name="Group 114"/>
          <p:cNvGrpSpPr>
            <a:grpSpLocks/>
          </p:cNvGrpSpPr>
          <p:nvPr/>
        </p:nvGrpSpPr>
        <p:grpSpPr bwMode="auto">
          <a:xfrm>
            <a:off x="3844925" y="3524250"/>
            <a:ext cx="2887663" cy="1343025"/>
            <a:chOff x="2334" y="2052"/>
            <a:chExt cx="1819" cy="846"/>
          </a:xfrm>
        </p:grpSpPr>
        <p:sp>
          <p:nvSpPr>
            <p:cNvPr id="121889"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1890"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1891"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334" y="2078"/>
              <a:ext cx="10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a:t>
              </a:r>
              <a:r>
                <a:rPr lang="en-US" sz="1600" b="1" i="0">
                  <a:solidFill>
                    <a:srgbClr val="790015"/>
                  </a:solidFill>
                  <a:latin typeface="Helvetica" charset="0"/>
                  <a:cs typeface="+mn-cs"/>
                </a:rPr>
                <a:t>MIADIA KECHU</a:t>
              </a:r>
              <a:endParaRPr lang="en-US" sz="1600" b="1" i="0">
                <a:effectLst>
                  <a:outerShdw blurRad="38100" dist="38100" dir="2700000" algn="tl">
                    <a:srgbClr val="000000"/>
                  </a:outerShdw>
                </a:effectLst>
                <a:latin typeface="Helvetica" charset="0"/>
                <a:cs typeface="+mn-cs"/>
              </a:endParaRPr>
            </a:p>
          </p:txBody>
        </p:sp>
        <p:sp>
          <p:nvSpPr>
            <p:cNvPr id="121893"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24" name="Group 120"/>
          <p:cNvGrpSpPr>
            <a:grpSpLocks/>
          </p:cNvGrpSpPr>
          <p:nvPr/>
        </p:nvGrpSpPr>
        <p:grpSpPr bwMode="auto">
          <a:xfrm>
            <a:off x="4348163" y="3846513"/>
            <a:ext cx="2760662" cy="1333500"/>
            <a:chOff x="2652" y="2271"/>
            <a:chExt cx="1739" cy="840"/>
          </a:xfrm>
        </p:grpSpPr>
        <p:sp>
          <p:nvSpPr>
            <p:cNvPr id="121885"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1886"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1887"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883" y="2298"/>
              <a:ext cx="5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chemeClr val="accent2"/>
                  </a:solidFill>
                  <a:effectLst>
                    <a:outerShdw blurRad="38100" dist="38100" dir="2700000" algn="tl">
                      <a:srgbClr val="000000"/>
                    </a:outerShdw>
                  </a:effectLst>
                  <a:latin typeface="Helvetica" charset="0"/>
                  <a:cs typeface="+mn-cs"/>
                </a:rPr>
                <a:t>ZIKETA</a:t>
              </a:r>
            </a:p>
          </p:txBody>
        </p:sp>
      </p:grpSp>
      <p:grpSp>
        <p:nvGrpSpPr>
          <p:cNvPr id="226429" name="Group 125"/>
          <p:cNvGrpSpPr>
            <a:grpSpLocks/>
          </p:cNvGrpSpPr>
          <p:nvPr/>
        </p:nvGrpSpPr>
        <p:grpSpPr bwMode="auto">
          <a:xfrm>
            <a:off x="4540250" y="4208463"/>
            <a:ext cx="2762250" cy="1479550"/>
            <a:chOff x="3948" y="107"/>
            <a:chExt cx="1740" cy="932"/>
          </a:xfrm>
        </p:grpSpPr>
        <p:sp>
          <p:nvSpPr>
            <p:cNvPr id="121877"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1878"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1879"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1880" name="Group 129"/>
            <p:cNvGrpSpPr>
              <a:grpSpLocks/>
            </p:cNvGrpSpPr>
            <p:nvPr/>
          </p:nvGrpSpPr>
          <p:grpSpPr bwMode="auto">
            <a:xfrm>
              <a:off x="4060" y="130"/>
              <a:ext cx="679" cy="284"/>
              <a:chOff x="3083" y="3101"/>
              <a:chExt cx="532" cy="235"/>
            </a:xfrm>
          </p:grpSpPr>
          <p:sp>
            <p:nvSpPr>
              <p:cNvPr id="226434" name="Rectangle 130"/>
              <p:cNvSpPr>
                <a:spLocks noChangeArrowheads="1"/>
              </p:cNvSpPr>
              <p:nvPr/>
            </p:nvSpPr>
            <p:spPr bwMode="auto">
              <a:xfrm>
                <a:off x="3083" y="3113"/>
                <a:ext cx="146" cy="2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b="1" i="0">
                    <a:solidFill>
                      <a:srgbClr val="790015"/>
                    </a:solidFill>
                    <a:latin typeface="Helvetica" charset="0"/>
                    <a:cs typeface="+mn-cs"/>
                  </a:rPr>
                  <a:t>   </a:t>
                </a:r>
                <a:endParaRPr lang="en-US" sz="4000" b="1" i="0">
                  <a:effectLst>
                    <a:outerShdw blurRad="38100" dist="38100" dir="2700000" algn="tl">
                      <a:srgbClr val="000000"/>
                    </a:outerShdw>
                  </a:effectLst>
                  <a:latin typeface="Helvetica" charset="0"/>
                  <a:cs typeface="+mn-cs"/>
                </a:endParaRPr>
              </a:p>
            </p:txBody>
          </p:sp>
          <p:sp>
            <p:nvSpPr>
              <p:cNvPr id="226435" name="Rectangle 131"/>
              <p:cNvSpPr>
                <a:spLocks noChangeArrowheads="1"/>
              </p:cNvSpPr>
              <p:nvPr/>
            </p:nvSpPr>
            <p:spPr bwMode="auto">
              <a:xfrm>
                <a:off x="3139" y="3101"/>
                <a:ext cx="476" cy="23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900" b="1" i="0">
                    <a:solidFill>
                      <a:srgbClr val="790015"/>
                    </a:solidFill>
                    <a:latin typeface="Helvetica" charset="0"/>
                    <a:cs typeface="+mn-cs"/>
                  </a:rPr>
                  <a:t>JESU</a:t>
                </a:r>
                <a:endParaRPr lang="en-US" sz="4000" b="1" i="0">
                  <a:effectLst>
                    <a:outerShdw blurRad="38100" dist="38100" dir="2700000" algn="tl">
                      <a:srgbClr val="000000"/>
                    </a:outerShdw>
                  </a:effectLst>
                  <a:latin typeface="Helvetica" charset="0"/>
                  <a:cs typeface="+mn-cs"/>
                </a:endParaRPr>
              </a:p>
            </p:txBody>
          </p:sp>
        </p:grpSp>
        <p:sp>
          <p:nvSpPr>
            <p:cNvPr id="121881"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2"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438" name="Text Box 134"/>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226440" name="Text Box 136"/>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226441" name="Text Box 137"/>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226442" name="Text Box 13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57</a:t>
            </a:r>
          </a:p>
        </p:txBody>
      </p:sp>
      <p:sp>
        <p:nvSpPr>
          <p:cNvPr id="226443" name="Text Box 139"/>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11</a:t>
            </a:r>
          </a:p>
        </p:txBody>
      </p:sp>
      <p:sp>
        <p:nvSpPr>
          <p:cNvPr id="226445" name="Text Box 141"/>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6309"/>
                                        </p:tgtEl>
                                        <p:attrNameLst>
                                          <p:attrName>style.visibility</p:attrName>
                                        </p:attrNameLst>
                                      </p:cBhvr>
                                      <p:to>
                                        <p:strVal val="visible"/>
                                      </p:to>
                                    </p:set>
                                    <p:animEffect transition="in" filter="wipe(up)">
                                      <p:cBhvr>
                                        <p:cTn id="12" dur="1000"/>
                                        <p:tgtEl>
                                          <p:spTgt spid="226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6376"/>
                                        </p:tgtEl>
                                        <p:attrNameLst>
                                          <p:attrName>style.visibility</p:attrName>
                                        </p:attrNameLst>
                                      </p:cBhvr>
                                      <p:to>
                                        <p:strVal val="visible"/>
                                      </p:to>
                                    </p:set>
                                    <p:animEffect transition="in" filter="fade">
                                      <p:cBhvr>
                                        <p:cTn id="17" dur="500"/>
                                        <p:tgtEl>
                                          <p:spTgt spid="226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82"/>
                                        </p:tgtEl>
                                        <p:attrNameLst>
                                          <p:attrName>style.visibility</p:attrName>
                                        </p:attrNameLst>
                                      </p:cBhvr>
                                      <p:to>
                                        <p:strVal val="visible"/>
                                      </p:to>
                                    </p:set>
                                    <p:animEffect transition="in" filter="fade">
                                      <p:cBhvr>
                                        <p:cTn id="22" dur="500"/>
                                        <p:tgtEl>
                                          <p:spTgt spid="2263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6388"/>
                                        </p:tgtEl>
                                        <p:attrNameLst>
                                          <p:attrName>style.visibility</p:attrName>
                                        </p:attrNameLst>
                                      </p:cBhvr>
                                      <p:to>
                                        <p:strVal val="visible"/>
                                      </p:to>
                                    </p:set>
                                    <p:animEffect transition="in" filter="fade">
                                      <p:cBhvr>
                                        <p:cTn id="27" dur="500"/>
                                        <p:tgtEl>
                                          <p:spTgt spid="2263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6394"/>
                                        </p:tgtEl>
                                        <p:attrNameLst>
                                          <p:attrName>style.visibility</p:attrName>
                                        </p:attrNameLst>
                                      </p:cBhvr>
                                      <p:to>
                                        <p:strVal val="visible"/>
                                      </p:to>
                                    </p:set>
                                    <p:animEffect transition="in" filter="fade">
                                      <p:cBhvr>
                                        <p:cTn id="32" dur="500"/>
                                        <p:tgtEl>
                                          <p:spTgt spid="2263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6400"/>
                                        </p:tgtEl>
                                        <p:attrNameLst>
                                          <p:attrName>style.visibility</p:attrName>
                                        </p:attrNameLst>
                                      </p:cBhvr>
                                      <p:to>
                                        <p:strVal val="visible"/>
                                      </p:to>
                                    </p:set>
                                    <p:animEffect transition="in" filter="fade">
                                      <p:cBhvr>
                                        <p:cTn id="37" dur="500"/>
                                        <p:tgtEl>
                                          <p:spTgt spid="2264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6406"/>
                                        </p:tgtEl>
                                        <p:attrNameLst>
                                          <p:attrName>style.visibility</p:attrName>
                                        </p:attrNameLst>
                                      </p:cBhvr>
                                      <p:to>
                                        <p:strVal val="visible"/>
                                      </p:to>
                                    </p:set>
                                    <p:animEffect transition="in" filter="fade">
                                      <p:cBhvr>
                                        <p:cTn id="42" dur="500"/>
                                        <p:tgtEl>
                                          <p:spTgt spid="2264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6412"/>
                                        </p:tgtEl>
                                        <p:attrNameLst>
                                          <p:attrName>style.visibility</p:attrName>
                                        </p:attrNameLst>
                                      </p:cBhvr>
                                      <p:to>
                                        <p:strVal val="visible"/>
                                      </p:to>
                                    </p:set>
                                    <p:animEffect transition="in" filter="fade">
                                      <p:cBhvr>
                                        <p:cTn id="47" dur="500"/>
                                        <p:tgtEl>
                                          <p:spTgt spid="2264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26418"/>
                                        </p:tgtEl>
                                        <p:attrNameLst>
                                          <p:attrName>style.visibility</p:attrName>
                                        </p:attrNameLst>
                                      </p:cBhvr>
                                      <p:to>
                                        <p:strVal val="visible"/>
                                      </p:to>
                                    </p:set>
                                    <p:animEffect transition="in" filter="fade">
                                      <p:cBhvr>
                                        <p:cTn id="52" dur="500"/>
                                        <p:tgtEl>
                                          <p:spTgt spid="2264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26424"/>
                                        </p:tgtEl>
                                        <p:attrNameLst>
                                          <p:attrName>style.visibility</p:attrName>
                                        </p:attrNameLst>
                                      </p:cBhvr>
                                      <p:to>
                                        <p:strVal val="visible"/>
                                      </p:to>
                                    </p:set>
                                    <p:animEffect transition="in" filter="fade">
                                      <p:cBhvr>
                                        <p:cTn id="57" dur="500"/>
                                        <p:tgtEl>
                                          <p:spTgt spid="2264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6429"/>
                                        </p:tgtEl>
                                        <p:attrNameLst>
                                          <p:attrName>style.visibility</p:attrName>
                                        </p:attrNameLst>
                                      </p:cBhvr>
                                      <p:to>
                                        <p:strVal val="visible"/>
                                      </p:to>
                                    </p:set>
                                    <p:animEffect transition="in" filter="fade">
                                      <p:cBhvr>
                                        <p:cTn id="62" dur="500"/>
                                        <p:tgtEl>
                                          <p:spTgt spid="22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ctrTitle"/>
          </p:nvPr>
        </p:nvSpPr>
        <p:spPr bwMode="auto">
          <a:xfrm>
            <a:off x="685800" y="22860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smtClean="0">
              <a:effectLst>
                <a:outerShdw blurRad="38100" dist="38100" dir="2700000" algn="tl">
                  <a:srgbClr val="DDDDDD"/>
                </a:outerShdw>
              </a:effectLst>
              <a:cs typeface="+mj-cs"/>
            </a:endParaRPr>
          </a:p>
        </p:txBody>
      </p:sp>
      <p:sp>
        <p:nvSpPr>
          <p:cNvPr id="410627"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smtClean="0">
              <a:effectLst>
                <a:outerShdw blurRad="38100" dist="38100" dir="2700000" algn="tl">
                  <a:srgbClr val="DDDDDD"/>
                </a:outerShdw>
              </a:effectLst>
              <a:cs typeface="+mn-cs"/>
            </a:endParaRPr>
          </a:p>
        </p:txBody>
      </p:sp>
      <p:pic>
        <p:nvPicPr>
          <p:cNvPr id="14339"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29"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5638800" y="3127375"/>
            <a:ext cx="18288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4341" name="Group 6"/>
          <p:cNvGrpSpPr>
            <a:grpSpLocks/>
          </p:cNvGrpSpPr>
          <p:nvPr/>
        </p:nvGrpSpPr>
        <p:grpSpPr bwMode="auto">
          <a:xfrm>
            <a:off x="0" y="5511800"/>
            <a:ext cx="8596313" cy="1346200"/>
            <a:chOff x="48" y="3424"/>
            <a:chExt cx="5415" cy="848"/>
          </a:xfrm>
        </p:grpSpPr>
        <p:sp>
          <p:nvSpPr>
            <p:cNvPr id="410631" name="Text Box 7"/>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endParaRPr lang="ko-KR" altLang="en-US" sz="1200" b="1" i="0">
                <a:solidFill>
                  <a:schemeClr val="tx1"/>
                </a:solidFill>
                <a:effectLst>
                  <a:outerShdw blurRad="38100" dist="38100" dir="2700000" algn="tl">
                    <a:srgbClr val="000000"/>
                  </a:outerShdw>
                </a:effectLst>
                <a:latin typeface="Times New Roman" charset="0"/>
                <a:ea typeface="Gulim" charset="0"/>
                <a:cs typeface="Gulim" charset="0"/>
              </a:endParaRPr>
            </a:p>
          </p:txBody>
        </p:sp>
        <p:sp>
          <p:nvSpPr>
            <p:cNvPr id="410632" name="Text Box 8"/>
            <p:cNvSpPr txBox="1">
              <a:spLocks noChangeArrowheads="1"/>
            </p:cNvSpPr>
            <p:nvPr/>
          </p:nvSpPr>
          <p:spPr bwMode="auto">
            <a:xfrm>
              <a:off x="409" y="3424"/>
              <a:ext cx="5054" cy="73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2000" b="1">
                  <a:solidFill>
                    <a:srgbClr val="FAFD00"/>
                  </a:solidFill>
                  <a:latin typeface="Times New Roman" charset="0"/>
                  <a:cs typeface="+mn-cs"/>
                </a:rPr>
                <a:t>Ketholeshuda … Dietherieko kezhakesu, </a:t>
              </a:r>
              <a:r>
                <a:rPr lang="en-US" altLang="ko-KR" sz="2000" b="1">
                  <a:solidFill>
                    <a:srgbClr val="FAFD00"/>
                  </a:solidFill>
                  <a:latin typeface="Times New Roman" charset="0"/>
                  <a:ea typeface="Gulim" charset="0"/>
                  <a:cs typeface="Gulim" charset="0"/>
                </a:rPr>
                <a:t>Kijupete La Krothoko                    Fort Worth, Texas</a:t>
              </a:r>
            </a:p>
            <a:p>
              <a:pPr>
                <a:spcBef>
                  <a:spcPct val="50000"/>
                </a:spcBef>
                <a:defRPr/>
              </a:pPr>
              <a:endParaRPr lang="en-US" altLang="ko-KR" sz="2000" b="1">
                <a:solidFill>
                  <a:srgbClr val="FAFD00"/>
                </a:solidFill>
                <a:latin typeface="Times New Roman" charset="0"/>
                <a:ea typeface="Gulim" charset="0"/>
                <a:cs typeface="Gulim" charset="0"/>
              </a:endParaRPr>
            </a:p>
          </p:txBody>
        </p:sp>
        <p:sp>
          <p:nvSpPr>
            <p:cNvPr id="410633" name="Text Box 9"/>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defRPr/>
              </a:pPr>
              <a:r>
                <a:rPr lang="en-US" altLang="ko-KR" sz="2000" i="0" dirty="0" smtClean="0">
                  <a:solidFill>
                    <a:srgbClr val="FFFB0C"/>
                  </a:solidFill>
                  <a:latin typeface="Helvetica" charset="0"/>
                  <a:ea typeface="Gulim" charset="0"/>
                  <a:cs typeface="Gulim" charset="0"/>
                </a:rPr>
                <a:t>www.biblebasically.org</a:t>
              </a:r>
              <a:endParaRPr lang="en-US" altLang="ko-KR" sz="2000" i="0" dirty="0">
                <a:solidFill>
                  <a:srgbClr val="FFFB0C"/>
                </a:solidFill>
                <a:latin typeface="Helvetica" charset="0"/>
                <a:ea typeface="Gulim" charset="0"/>
                <a:cs typeface="Gulim" charset="0"/>
              </a:endParaRPr>
            </a:p>
          </p:txBody>
        </p:sp>
      </p:grpSp>
      <p:sp>
        <p:nvSpPr>
          <p:cNvPr id="410634" name="Text Box 10"/>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b="1" i="0">
                <a:solidFill>
                  <a:srgbClr val="FFFFFF"/>
                </a:solidFill>
                <a:ea typeface="Gulim" charset="0"/>
                <a:cs typeface="Gulim" charset="0"/>
              </a:rPr>
              <a:t>©2006 TBBMI</a:t>
            </a:r>
          </a:p>
        </p:txBody>
      </p:sp>
      <p:sp>
        <p:nvSpPr>
          <p:cNvPr id="410635" name="Rectangle 11"/>
          <p:cNvSpPr>
            <a:spLocks noChangeArrowheads="1"/>
          </p:cNvSpPr>
          <p:nvPr/>
        </p:nvSpPr>
        <p:spPr bwMode="auto">
          <a:xfrm>
            <a:off x="7620000" y="6527800"/>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000" b="1" i="0">
                <a:solidFill>
                  <a:srgbClr val="FFFFFF"/>
                </a:solidFill>
                <a:latin typeface="Comic Sans MS" charset="0"/>
                <a:ea typeface="Gulim" charset="0"/>
                <a:cs typeface="Gulim" charset="0"/>
              </a:rPr>
              <a:t>9.6.01.</a:t>
            </a:r>
          </a:p>
        </p:txBody>
      </p:sp>
      <p:sp>
        <p:nvSpPr>
          <p:cNvPr id="410636" name="Text Box 12"/>
          <p:cNvSpPr txBox="1">
            <a:spLocks noChangeArrowheads="1"/>
          </p:cNvSpPr>
          <p:nvPr/>
        </p:nvSpPr>
        <p:spPr bwMode="auto">
          <a:xfrm>
            <a:off x="8080375" y="6527800"/>
            <a:ext cx="33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000" b="1" i="0">
                <a:solidFill>
                  <a:srgbClr val="FFFFFF"/>
                </a:solidFill>
                <a:ea typeface="Gulim" charset="0"/>
                <a:cs typeface="Gulim" charset="0"/>
              </a:rPr>
              <a:t>04</a:t>
            </a:r>
          </a:p>
        </p:txBody>
      </p:sp>
      <p:sp>
        <p:nvSpPr>
          <p:cNvPr id="410637" name="Text Box 13"/>
          <p:cNvSpPr txBox="1">
            <a:spLocks noChangeArrowheads="1"/>
          </p:cNvSpPr>
          <p:nvPr/>
        </p:nvSpPr>
        <p:spPr bwMode="auto">
          <a:xfrm>
            <a:off x="0" y="1125538"/>
            <a:ext cx="9144000" cy="21050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defRPr/>
            </a:pPr>
            <a:r>
              <a:rPr lang="en-US" sz="6600" b="1" i="0">
                <a:solidFill>
                  <a:srgbClr val="FFFF00"/>
                </a:solidFill>
                <a:latin typeface="Comic Sans MS" charset="0"/>
                <a:ea typeface="MS PGothic" charset="0"/>
                <a:cs typeface="MS PGothic" charset="0"/>
              </a:rPr>
              <a:t>KETHOLESHUDA </a:t>
            </a:r>
            <a:r>
              <a:rPr lang="en-US" sz="6600" b="1" i="0">
                <a:solidFill>
                  <a:srgbClr val="FFFF00"/>
                </a:solidFill>
                <a:cs typeface="+mn-cs"/>
              </a:rPr>
              <a:t>…</a:t>
            </a:r>
          </a:p>
          <a:p>
            <a:pPr algn="l">
              <a:defRPr/>
            </a:pPr>
            <a:r>
              <a:rPr lang="en-US" sz="6600" b="1" i="0">
                <a:solidFill>
                  <a:srgbClr val="FFFF00"/>
                </a:solidFill>
                <a:latin typeface="Comic Sans MS" charset="0"/>
                <a:ea typeface="MS PGothic" charset="0"/>
                <a:cs typeface="MS PGothic" charset="0"/>
              </a:rPr>
              <a:t>		DIETHERIEKO</a:t>
            </a:r>
          </a:p>
        </p:txBody>
      </p:sp>
      <p:sp>
        <p:nvSpPr>
          <p:cNvPr id="410638" name="Line 14"/>
          <p:cNvSpPr>
            <a:spLocks noChangeShapeType="1"/>
          </p:cNvSpPr>
          <p:nvPr/>
        </p:nvSpPr>
        <p:spPr bwMode="auto">
          <a:xfrm flipV="1">
            <a:off x="12700" y="2930525"/>
            <a:ext cx="0" cy="38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1026"/>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65163" y="7112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1306" name="Rectangle 1034"/>
          <p:cNvSpPr>
            <a:spLocks noChangeArrowheads="1"/>
          </p:cNvSpPr>
          <p:nvPr/>
        </p:nvSpPr>
        <p:spPr bwMode="auto">
          <a:xfrm>
            <a:off x="666750" y="1641475"/>
            <a:ext cx="7759700" cy="4618038"/>
          </a:xfrm>
          <a:prstGeom prst="rect">
            <a:avLst/>
          </a:prstGeom>
          <a:solidFill>
            <a:srgbClr val="251C3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1299" name="Rectangle 1027"/>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311300" name="Rectangle 102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11301" name="Line 1029"/>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11302" name="Text Box 1030"/>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311303" name="Text Box 1031"/>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11304" name="Text Box 103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58</a:t>
            </a:r>
          </a:p>
        </p:txBody>
      </p:sp>
      <p:sp>
        <p:nvSpPr>
          <p:cNvPr id="311305" name="Text Box 1033"/>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
        <p:nvSpPr>
          <p:cNvPr id="311307" name="Rectangle 1035"/>
          <p:cNvSpPr>
            <a:spLocks noChangeArrowheads="1"/>
          </p:cNvSpPr>
          <p:nvPr/>
        </p:nvSpPr>
        <p:spPr bwMode="auto">
          <a:xfrm>
            <a:off x="3892550" y="1090613"/>
            <a:ext cx="1387475" cy="274637"/>
          </a:xfrm>
          <a:prstGeom prst="rect">
            <a:avLst/>
          </a:prstGeom>
          <a:solidFill>
            <a:srgbClr val="D9B82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i="0">
                <a:solidFill>
                  <a:schemeClr val="bg1"/>
                </a:solidFill>
                <a:cs typeface="+mn-cs"/>
              </a:rPr>
              <a:t>PELHOUKESHU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590550" y="5588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2323"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12326"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312327"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12328"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59</a:t>
            </a:r>
          </a:p>
        </p:txBody>
      </p:sp>
      <p:sp>
        <p:nvSpPr>
          <p:cNvPr id="312329" name="Text Box 9"/>
          <p:cNvSpPr txBox="1">
            <a:spLocks noChangeArrowheads="1"/>
          </p:cNvSpPr>
          <p:nvPr/>
        </p:nvSpPr>
        <p:spPr bwMode="auto">
          <a:xfrm>
            <a:off x="7019925" y="6270625"/>
            <a:ext cx="1690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i="0">
                <a:cs typeface="+mn-cs"/>
              </a:rPr>
              <a:t> </a:t>
            </a:r>
            <a:r>
              <a:rPr lang="en-US" sz="1200" b="1" i="0">
                <a:solidFill>
                  <a:schemeClr val="tx1"/>
                </a:solidFill>
                <a:cs typeface="+mn-cs"/>
              </a:rPr>
              <a:t>8-14</a:t>
            </a:r>
          </a:p>
        </p:txBody>
      </p:sp>
      <p:sp>
        <p:nvSpPr>
          <p:cNvPr id="312330" name="Rectangle 10"/>
          <p:cNvSpPr>
            <a:spLocks noChangeArrowheads="1"/>
          </p:cNvSpPr>
          <p:nvPr/>
        </p:nvSpPr>
        <p:spPr bwMode="auto">
          <a:xfrm>
            <a:off x="641350" y="2808288"/>
            <a:ext cx="7839075" cy="3463925"/>
          </a:xfrm>
          <a:prstGeom prst="rect">
            <a:avLst/>
          </a:prstGeom>
          <a:solidFill>
            <a:srgbClr val="251C3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2331" name="Rectangle 11"/>
          <p:cNvSpPr>
            <a:spLocks noChangeArrowheads="1"/>
          </p:cNvSpPr>
          <p:nvPr/>
        </p:nvSpPr>
        <p:spPr bwMode="auto">
          <a:xfrm>
            <a:off x="3803650" y="990600"/>
            <a:ext cx="1438275" cy="274638"/>
          </a:xfrm>
          <a:prstGeom prst="rect">
            <a:avLst/>
          </a:prstGeom>
          <a:solidFill>
            <a:srgbClr val="D9B82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i="0">
                <a:solidFill>
                  <a:schemeClr val="bg2"/>
                </a:solidFill>
                <a:cs typeface="+mn-cs"/>
              </a:rPr>
              <a:t>PELHOUKESHU</a:t>
            </a:r>
          </a:p>
        </p:txBody>
      </p:sp>
      <p:sp>
        <p:nvSpPr>
          <p:cNvPr id="312332" name="Rectangle 12"/>
          <p:cNvSpPr>
            <a:spLocks noChangeArrowheads="1"/>
          </p:cNvSpPr>
          <p:nvPr/>
        </p:nvSpPr>
        <p:spPr bwMode="auto">
          <a:xfrm>
            <a:off x="3989388" y="2032000"/>
            <a:ext cx="927100" cy="517525"/>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i="0">
                <a:solidFill>
                  <a:schemeClr val="bg1"/>
                </a:solidFill>
                <a:cs typeface="+mn-cs"/>
              </a:rPr>
              <a:t>THEMIA </a:t>
            </a:r>
          </a:p>
          <a:p>
            <a:pPr>
              <a:defRPr/>
            </a:pPr>
            <a:r>
              <a:rPr lang="en-US" sz="1400" b="1" i="0">
                <a:solidFill>
                  <a:schemeClr val="bg1"/>
                </a:solidFill>
                <a:cs typeface="+mn-cs"/>
              </a:rPr>
              <a:t>4 KO</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715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3347"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3133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133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13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313351"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13352" name="Text Box 8"/>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60</a:t>
            </a:r>
          </a:p>
        </p:txBody>
      </p:sp>
      <p:sp>
        <p:nvSpPr>
          <p:cNvPr id="313353" name="Text Box 9"/>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
        <p:nvSpPr>
          <p:cNvPr id="313354" name="Rectangle 10"/>
          <p:cNvSpPr>
            <a:spLocks noChangeArrowheads="1"/>
          </p:cNvSpPr>
          <p:nvPr/>
        </p:nvSpPr>
        <p:spPr bwMode="auto">
          <a:xfrm>
            <a:off x="642938" y="4219575"/>
            <a:ext cx="7812087" cy="2079625"/>
          </a:xfrm>
          <a:prstGeom prst="rect">
            <a:avLst/>
          </a:prstGeom>
          <a:solidFill>
            <a:srgbClr val="251C3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3355" name="Rectangle 11"/>
          <p:cNvSpPr>
            <a:spLocks noChangeArrowheads="1"/>
          </p:cNvSpPr>
          <p:nvPr/>
        </p:nvSpPr>
        <p:spPr bwMode="auto">
          <a:xfrm>
            <a:off x="3729038" y="3259138"/>
            <a:ext cx="1449387" cy="581025"/>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i="0">
                <a:solidFill>
                  <a:schemeClr val="bg1"/>
                </a:solidFill>
                <a:cs typeface="+mn-cs"/>
              </a:rPr>
              <a:t>KROTHO </a:t>
            </a:r>
          </a:p>
          <a:p>
            <a:pPr>
              <a:defRPr/>
            </a:pPr>
            <a:r>
              <a:rPr lang="en-US" sz="1600" b="1" i="0">
                <a:solidFill>
                  <a:schemeClr val="bg1"/>
                </a:solidFill>
                <a:cs typeface="+mn-cs"/>
              </a:rPr>
              <a:t>3 KO</a:t>
            </a:r>
          </a:p>
        </p:txBody>
      </p:sp>
      <p:sp>
        <p:nvSpPr>
          <p:cNvPr id="313356" name="Rectangle 12"/>
          <p:cNvSpPr>
            <a:spLocks noChangeArrowheads="1"/>
          </p:cNvSpPr>
          <p:nvPr/>
        </p:nvSpPr>
        <p:spPr bwMode="auto">
          <a:xfrm>
            <a:off x="3840163" y="2005013"/>
            <a:ext cx="1236662" cy="581025"/>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i="0">
                <a:solidFill>
                  <a:schemeClr val="bg1"/>
                </a:solidFill>
                <a:cs typeface="+mn-cs"/>
              </a:rPr>
              <a:t>THEMIA</a:t>
            </a:r>
          </a:p>
          <a:p>
            <a:pPr>
              <a:defRPr/>
            </a:pPr>
            <a:r>
              <a:rPr lang="en-US" sz="1600" b="1" i="0">
                <a:solidFill>
                  <a:schemeClr val="bg1"/>
                </a:solidFill>
                <a:cs typeface="+mn-cs"/>
              </a:rPr>
              <a:t>4 KO</a:t>
            </a:r>
          </a:p>
        </p:txBody>
      </p:sp>
      <p:sp>
        <p:nvSpPr>
          <p:cNvPr id="313357" name="Rectangle 13"/>
          <p:cNvSpPr>
            <a:spLocks noChangeArrowheads="1"/>
          </p:cNvSpPr>
          <p:nvPr/>
        </p:nvSpPr>
        <p:spPr bwMode="auto">
          <a:xfrm>
            <a:off x="3890963" y="928688"/>
            <a:ext cx="1374775" cy="274637"/>
          </a:xfrm>
          <a:prstGeom prst="rect">
            <a:avLst/>
          </a:prstGeom>
          <a:solidFill>
            <a:srgbClr val="D9B82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i="0">
                <a:solidFill>
                  <a:schemeClr val="bg2"/>
                </a:solidFill>
                <a:cs typeface="+mn-cs"/>
              </a:rPr>
              <a:t>PELHOUKESHU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rrowheads="1"/>
          </p:cNvPicPr>
          <p:nvPr/>
        </p:nvPicPr>
        <p:blipFill>
          <a:blip r:embed="rId3">
            <a:extLst>
              <a:ext uri="{28A0092B-C50C-407E-A947-70E740481C1C}">
                <a14:useLocalDpi xmlns:a14="http://schemas.microsoft.com/office/drawing/2010/main" val="0"/>
              </a:ext>
            </a:extLst>
          </a:blip>
          <a:srcRect r="3694"/>
          <a:stretch>
            <a:fillRect/>
          </a:stretch>
        </p:blipFill>
        <p:spPr bwMode="auto">
          <a:xfrm>
            <a:off x="677863" y="533400"/>
            <a:ext cx="7880350"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4371"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31437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314374"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314375"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314376"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61</a:t>
            </a:r>
          </a:p>
        </p:txBody>
      </p:sp>
      <p:sp>
        <p:nvSpPr>
          <p:cNvPr id="314377" name="Text Box 9"/>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sp>
        <p:nvSpPr>
          <p:cNvPr id="314378" name="Text Box 10"/>
          <p:cNvSpPr txBox="1">
            <a:spLocks noChangeArrowheads="1"/>
          </p:cNvSpPr>
          <p:nvPr/>
        </p:nvSpPr>
        <p:spPr bwMode="auto">
          <a:xfrm>
            <a:off x="3814763" y="874713"/>
            <a:ext cx="1423987" cy="244475"/>
          </a:xfrm>
          <a:prstGeom prst="rect">
            <a:avLst/>
          </a:prstGeom>
          <a:solidFill>
            <a:srgbClr val="D27B3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i="0">
                <a:solidFill>
                  <a:schemeClr val="bg2"/>
                </a:solidFill>
                <a:latin typeface="Arial Black" charset="0"/>
                <a:cs typeface="+mn-cs"/>
              </a:rPr>
              <a:t>PELHOUIKESHU</a:t>
            </a:r>
          </a:p>
        </p:txBody>
      </p:sp>
      <p:sp>
        <p:nvSpPr>
          <p:cNvPr id="314380" name="Text Box 12"/>
          <p:cNvSpPr txBox="1">
            <a:spLocks noChangeArrowheads="1"/>
          </p:cNvSpPr>
          <p:nvPr/>
        </p:nvSpPr>
        <p:spPr bwMode="auto">
          <a:xfrm>
            <a:off x="3854450" y="1930400"/>
            <a:ext cx="1423988" cy="703263"/>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i="0">
                <a:solidFill>
                  <a:schemeClr val="bg2"/>
                </a:solidFill>
                <a:latin typeface="Arial Black" charset="0"/>
                <a:cs typeface="+mn-cs"/>
              </a:rPr>
              <a:t>THEMIA </a:t>
            </a:r>
          </a:p>
          <a:p>
            <a:pPr>
              <a:spcBef>
                <a:spcPct val="50000"/>
              </a:spcBef>
              <a:defRPr/>
            </a:pPr>
            <a:r>
              <a:rPr lang="en-US" sz="1600" i="0">
                <a:solidFill>
                  <a:schemeClr val="bg2"/>
                </a:solidFill>
                <a:latin typeface="Arial Black" charset="0"/>
                <a:cs typeface="+mn-cs"/>
              </a:rPr>
              <a:t>4 KO</a:t>
            </a:r>
          </a:p>
        </p:txBody>
      </p:sp>
      <p:sp>
        <p:nvSpPr>
          <p:cNvPr id="314382" name="Text Box 14"/>
          <p:cNvSpPr txBox="1">
            <a:spLocks noChangeArrowheads="1"/>
          </p:cNvSpPr>
          <p:nvPr/>
        </p:nvSpPr>
        <p:spPr bwMode="auto">
          <a:xfrm>
            <a:off x="3643313" y="3224213"/>
            <a:ext cx="1649412" cy="703262"/>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i="0">
                <a:solidFill>
                  <a:schemeClr val="bg2"/>
                </a:solidFill>
                <a:latin typeface="Arial Black" charset="0"/>
                <a:cs typeface="+mn-cs"/>
              </a:rPr>
              <a:t>KROTHO </a:t>
            </a:r>
          </a:p>
          <a:p>
            <a:pPr>
              <a:spcBef>
                <a:spcPct val="50000"/>
              </a:spcBef>
              <a:defRPr/>
            </a:pPr>
            <a:r>
              <a:rPr lang="en-US" sz="1600" i="0">
                <a:solidFill>
                  <a:schemeClr val="bg2"/>
                </a:solidFill>
                <a:latin typeface="Arial Black" charset="0"/>
                <a:cs typeface="+mn-cs"/>
              </a:rPr>
              <a:t>3 KO</a:t>
            </a:r>
          </a:p>
        </p:txBody>
      </p:sp>
      <p:sp>
        <p:nvSpPr>
          <p:cNvPr id="314383" name="Text Box 15"/>
          <p:cNvSpPr txBox="1">
            <a:spLocks noChangeArrowheads="1"/>
          </p:cNvSpPr>
          <p:nvPr/>
        </p:nvSpPr>
        <p:spPr bwMode="auto">
          <a:xfrm>
            <a:off x="2581275" y="4625975"/>
            <a:ext cx="1423988" cy="336550"/>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i="0">
                <a:solidFill>
                  <a:schemeClr val="bg1"/>
                </a:solidFill>
                <a:latin typeface="Arial Black" charset="0"/>
                <a:cs typeface="+mn-cs"/>
              </a:rPr>
              <a:t>ZIKETA</a:t>
            </a:r>
          </a:p>
        </p:txBody>
      </p:sp>
      <p:sp>
        <p:nvSpPr>
          <p:cNvPr id="314384" name="Text Box 16"/>
          <p:cNvSpPr txBox="1">
            <a:spLocks noChangeArrowheads="1"/>
          </p:cNvSpPr>
          <p:nvPr/>
        </p:nvSpPr>
        <p:spPr bwMode="auto">
          <a:xfrm>
            <a:off x="4833938" y="4665663"/>
            <a:ext cx="1423987" cy="336550"/>
          </a:xfrm>
          <a:prstGeom prst="rect">
            <a:avLst/>
          </a:prstGeom>
          <a:solidFill>
            <a:srgbClr val="ECF11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i="0">
                <a:solidFill>
                  <a:schemeClr val="bg2"/>
                </a:solidFill>
                <a:latin typeface="Arial Black" charset="0"/>
                <a:cs typeface="+mn-cs"/>
              </a:rPr>
              <a:t>JESU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5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5304"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55307" name="Text Box 1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55308"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62</a:t>
            </a:r>
          </a:p>
        </p:txBody>
      </p:sp>
      <p:sp>
        <p:nvSpPr>
          <p:cNvPr id="55310" name="Text Box 14"/>
          <p:cNvSpPr txBox="1">
            <a:spLocks noChangeArrowheads="1"/>
          </p:cNvSpPr>
          <p:nvPr/>
        </p:nvSpPr>
        <p:spPr bwMode="auto">
          <a:xfrm>
            <a:off x="7015163" y="6270625"/>
            <a:ext cx="170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a:t>
            </a:r>
            <a:r>
              <a:rPr lang="en-US" sz="1200" i="0">
                <a:cs typeface="+mn-cs"/>
              </a:rPr>
              <a:t> </a:t>
            </a:r>
            <a:r>
              <a:rPr lang="en-US" sz="1200" b="1" i="0">
                <a:solidFill>
                  <a:schemeClr val="tx1"/>
                </a:solidFill>
                <a:cs typeface="+mn-cs"/>
              </a:rPr>
              <a:t>8-14</a:t>
            </a:r>
          </a:p>
        </p:txBody>
      </p:sp>
      <p:pic>
        <p:nvPicPr>
          <p:cNvPr id="1321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KIJU KETHODI RUDI SI TE!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5" name="Group 305"/>
          <p:cNvGrpSpPr>
            <a:grpSpLocks/>
          </p:cNvGrpSpPr>
          <p:nvPr/>
        </p:nvGrpSpPr>
        <p:grpSpPr bwMode="auto">
          <a:xfrm>
            <a:off x="2773363" y="1468438"/>
            <a:ext cx="4448175" cy="3598862"/>
            <a:chOff x="235" y="1788"/>
            <a:chExt cx="2803" cy="2267"/>
          </a:xfrm>
        </p:grpSpPr>
        <p:sp>
          <p:nvSpPr>
            <p:cNvPr id="134223"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rgbClr val="790015"/>
                  </a:solidFill>
                  <a:latin typeface="Times" charset="0"/>
                  <a:cs typeface="+mn-cs"/>
                </a:rPr>
                <a:t>ABRAHAM</a:t>
              </a:r>
              <a:endParaRPr lang="en-US" sz="2800" i="0">
                <a:effectLst>
                  <a:outerShdw blurRad="38100" dist="38100" dir="2700000" algn="tl">
                    <a:srgbClr val="000000"/>
                  </a:outerShdw>
                </a:effectLst>
                <a:latin typeface="Times" charset="0"/>
                <a:cs typeface="+mn-cs"/>
              </a:endParaRPr>
            </a:p>
          </p:txBody>
        </p:sp>
        <p:sp>
          <p:nvSpPr>
            <p:cNvPr id="134225"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226"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27"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CREATION</a:t>
              </a:r>
              <a:endParaRPr lang="en-US" sz="2800" b="1" i="0">
                <a:effectLst>
                  <a:outerShdw blurRad="38100" dist="38100" dir="2700000" algn="tl">
                    <a:srgbClr val="000000"/>
                  </a:outerShdw>
                </a:effectLst>
                <a:latin typeface="Helvetica" charset="0"/>
                <a:cs typeface="+mn-cs"/>
              </a:endParaRPr>
            </a:p>
          </p:txBody>
        </p:sp>
        <p:sp>
          <p:nvSpPr>
            <p:cNvPr id="134229"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0"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1"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rgbClr val="790015"/>
                  </a:solidFill>
                  <a:latin typeface="Times" charset="0"/>
                  <a:cs typeface="+mn-cs"/>
                </a:rPr>
                <a:t>ABRAHAM</a:t>
              </a:r>
              <a:endParaRPr lang="en-US" sz="2800" i="0">
                <a:effectLst>
                  <a:outerShdw blurRad="38100" dist="38100" dir="2700000" algn="tl">
                    <a:srgbClr val="000000"/>
                  </a:outerShdw>
                </a:effectLst>
                <a:latin typeface="Times" charset="0"/>
                <a:cs typeface="+mn-cs"/>
              </a:endParaRPr>
            </a:p>
          </p:txBody>
        </p:sp>
        <p:sp>
          <p:nvSpPr>
            <p:cNvPr id="134233"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34"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35"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ABRAHAM</a:t>
              </a:r>
              <a:endParaRPr lang="en-US" sz="2800" b="1" i="0">
                <a:effectLst>
                  <a:outerShdw blurRad="38100" dist="38100" dir="2700000" algn="tl">
                    <a:srgbClr val="000000"/>
                  </a:outerShdw>
                </a:effectLst>
                <a:latin typeface="Helvetica" charset="0"/>
                <a:cs typeface="+mn-cs"/>
              </a:endParaRPr>
            </a:p>
          </p:txBody>
        </p:sp>
        <p:sp>
          <p:nvSpPr>
            <p:cNvPr id="134237"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8"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9"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rgbClr val="790015"/>
                  </a:solidFill>
                  <a:latin typeface="Times" charset="0"/>
                  <a:cs typeface="+mn-cs"/>
                </a:rPr>
                <a:t>ABRAHAM</a:t>
              </a:r>
              <a:endParaRPr lang="en-US" sz="2800" i="0">
                <a:effectLst>
                  <a:outerShdw blurRad="38100" dist="38100" dir="2700000" algn="tl">
                    <a:srgbClr val="000000"/>
                  </a:outerShdw>
                </a:effectLst>
                <a:latin typeface="Times" charset="0"/>
                <a:cs typeface="+mn-cs"/>
              </a:endParaRPr>
            </a:p>
          </p:txBody>
        </p:sp>
        <p:sp>
          <p:nvSpPr>
            <p:cNvPr id="134241"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242"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43"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JOSEPH</a:t>
              </a:r>
              <a:endParaRPr lang="en-US" sz="2800" b="1" i="0">
                <a:effectLst>
                  <a:outerShdw blurRad="38100" dist="38100" dir="2700000" algn="tl">
                    <a:srgbClr val="000000"/>
                  </a:outerShdw>
                </a:effectLst>
                <a:latin typeface="Helvetica" charset="0"/>
                <a:cs typeface="+mn-cs"/>
              </a:endParaRPr>
            </a:p>
          </p:txBody>
        </p:sp>
        <p:sp>
          <p:nvSpPr>
            <p:cNvPr id="134245"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46"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47"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48"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49"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MOSES</a:t>
              </a:r>
              <a:endParaRPr lang="en-US" sz="2800" b="1" i="0">
                <a:effectLst>
                  <a:outerShdw blurRad="38100" dist="38100" dir="2700000" algn="tl">
                    <a:srgbClr val="000000"/>
                  </a:outerShdw>
                </a:effectLst>
                <a:latin typeface="Helvetica" charset="0"/>
                <a:cs typeface="+mn-cs"/>
              </a:endParaRPr>
            </a:p>
          </p:txBody>
        </p:sp>
        <p:sp>
          <p:nvSpPr>
            <p:cNvPr id="134251"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2"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3"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54"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55"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JOSHUA</a:t>
              </a:r>
              <a:endParaRPr lang="en-US" sz="2800" b="1" i="0">
                <a:effectLst>
                  <a:outerShdw blurRad="38100" dist="38100" dir="2700000" algn="tl">
                    <a:srgbClr val="000000"/>
                  </a:outerShdw>
                </a:effectLst>
                <a:latin typeface="Helvetica" charset="0"/>
                <a:cs typeface="+mn-cs"/>
              </a:endParaRPr>
            </a:p>
          </p:txBody>
        </p:sp>
        <p:sp>
          <p:nvSpPr>
            <p:cNvPr id="134257"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8"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59"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4260"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ANARCHY</a:t>
              </a:r>
              <a:endParaRPr lang="en-US" sz="2800" b="1" i="0">
                <a:effectLst>
                  <a:outerShdw blurRad="38100" dist="38100" dir="2700000" algn="tl">
                    <a:srgbClr val="000000"/>
                  </a:outerShdw>
                </a:effectLst>
                <a:latin typeface="Helvetica" charset="0"/>
                <a:cs typeface="+mn-cs"/>
              </a:endParaRPr>
            </a:p>
          </p:txBody>
        </p:sp>
        <p:sp>
          <p:nvSpPr>
            <p:cNvPr id="134262"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3"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4264"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65"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ROYALTY</a:t>
              </a:r>
              <a:endParaRPr lang="en-US" sz="2800" b="1" i="0">
                <a:effectLst>
                  <a:outerShdw blurRad="38100" dist="38100" dir="2700000" algn="tl">
                    <a:srgbClr val="000000"/>
                  </a:outerShdw>
                </a:effectLst>
                <a:latin typeface="Helvetica" charset="0"/>
                <a:cs typeface="+mn-cs"/>
              </a:endParaRPr>
            </a:p>
          </p:txBody>
        </p:sp>
        <p:sp>
          <p:nvSpPr>
            <p:cNvPr id="134267"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8"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69"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70"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CAPTIVITY</a:t>
              </a:r>
              <a:endParaRPr lang="en-US" sz="2800" b="1" i="0">
                <a:effectLst>
                  <a:outerShdw blurRad="38100" dist="38100" dir="2700000" algn="tl">
                    <a:srgbClr val="000000"/>
                  </a:outerShdw>
                </a:effectLst>
                <a:latin typeface="Helvetica" charset="0"/>
                <a:cs typeface="+mn-cs"/>
              </a:endParaRPr>
            </a:p>
          </p:txBody>
        </p:sp>
        <p:sp>
          <p:nvSpPr>
            <p:cNvPr id="134272"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3"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4"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4275"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76"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SILENCE</a:t>
              </a:r>
              <a:endParaRPr lang="en-US" sz="2800" b="1" i="0">
                <a:effectLst>
                  <a:outerShdw blurRad="38100" dist="38100" dir="2700000" algn="tl">
                    <a:srgbClr val="000000"/>
                  </a:outerShdw>
                </a:effectLst>
                <a:latin typeface="Helvetica" charset="0"/>
                <a:cs typeface="+mn-cs"/>
              </a:endParaRPr>
            </a:p>
          </p:txBody>
        </p:sp>
        <p:sp>
          <p:nvSpPr>
            <p:cNvPr id="134278"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9"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0"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4281"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82"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4283" name="Group 366"/>
            <p:cNvGrpSpPr>
              <a:grpSpLocks/>
            </p:cNvGrpSpPr>
            <p:nvPr/>
          </p:nvGrpSpPr>
          <p:grpSpPr bwMode="auto">
            <a:xfrm>
              <a:off x="1686" y="3356"/>
              <a:ext cx="762" cy="280"/>
              <a:chOff x="2996" y="3101"/>
              <a:chExt cx="762" cy="280"/>
            </a:xfrm>
          </p:grpSpPr>
          <p:sp>
            <p:nvSpPr>
              <p:cNvPr id="56687" name="Rectangle 367"/>
              <p:cNvSpPr>
                <a:spLocks noChangeArrowheads="1"/>
              </p:cNvSpPr>
              <p:nvPr/>
            </p:nvSpPr>
            <p:spPr bwMode="auto">
              <a:xfrm>
                <a:off x="3063" y="3112"/>
                <a:ext cx="1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b="1" i="0">
                    <a:solidFill>
                      <a:schemeClr val="accent1"/>
                    </a:solidFill>
                    <a:latin typeface="Helvetica" charset="0"/>
                    <a:cs typeface="+mn-cs"/>
                  </a:rPr>
                  <a:t>   </a:t>
                </a:r>
                <a:endParaRPr lang="en-US" sz="4000" b="1" i="0">
                  <a:solidFill>
                    <a:schemeClr val="accent1"/>
                  </a:solidFill>
                  <a:effectLst>
                    <a:outerShdw blurRad="38100" dist="38100" dir="2700000" algn="tl">
                      <a:srgbClr val="000000"/>
                    </a:outerShdw>
                  </a:effectLst>
                  <a:latin typeface="Helvetica" charset="0"/>
                  <a:cs typeface="+mn-cs"/>
                </a:endParaRPr>
              </a:p>
            </p:txBody>
          </p:sp>
          <p:sp>
            <p:nvSpPr>
              <p:cNvPr id="56688" name="Rectangle 368"/>
              <p:cNvSpPr>
                <a:spLocks noChangeArrowheads="1"/>
              </p:cNvSpPr>
              <p:nvPr/>
            </p:nvSpPr>
            <p:spPr bwMode="auto">
              <a:xfrm>
                <a:off x="2996" y="3101"/>
                <a:ext cx="76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900" b="1" i="0">
                    <a:solidFill>
                      <a:schemeClr val="accent1"/>
                    </a:solidFill>
                    <a:latin typeface="Helvetica" charset="0"/>
                    <a:cs typeface="+mn-cs"/>
                  </a:rPr>
                  <a:t>JESUS</a:t>
                </a:r>
                <a:endParaRPr lang="en-US" sz="4000" b="1" i="0">
                  <a:solidFill>
                    <a:schemeClr val="accent1"/>
                  </a:solidFill>
                  <a:effectLst>
                    <a:outerShdw blurRad="38100" dist="38100" dir="2700000" algn="tl">
                      <a:srgbClr val="000000"/>
                    </a:outerShdw>
                  </a:effectLst>
                  <a:latin typeface="Helvetica" charset="0"/>
                  <a:cs typeface="+mn-cs"/>
                </a:endParaRPr>
              </a:p>
            </p:txBody>
          </p:sp>
        </p:grpSp>
        <p:sp>
          <p:nvSpPr>
            <p:cNvPr id="134284"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5"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5" name="AutoShape 5"/>
          <p:cNvSpPr>
            <a:spLocks noChangeArrowheads="1"/>
          </p:cNvSpPr>
          <p:nvPr/>
        </p:nvSpPr>
        <p:spPr bwMode="auto">
          <a:xfrm rot="10800000">
            <a:off x="5886450" y="1143000"/>
            <a:ext cx="476250" cy="476250"/>
          </a:xfrm>
          <a:prstGeom prst="rtTriangle">
            <a:avLst/>
          </a:prstGeom>
          <a:solidFill>
            <a:srgbClr val="56565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6328" name="AutoShape 8"/>
          <p:cNvSpPr>
            <a:spLocks noChangeArrowheads="1"/>
          </p:cNvSpPr>
          <p:nvPr/>
        </p:nvSpPr>
        <p:spPr bwMode="auto">
          <a:xfrm rot="16200000">
            <a:off x="2997200" y="1435100"/>
            <a:ext cx="273050" cy="120650"/>
          </a:xfrm>
          <a:prstGeom prst="rightArrow">
            <a:avLst>
              <a:gd name="adj1" fmla="val 50000"/>
              <a:gd name="adj2" fmla="val 113168"/>
            </a:avLst>
          </a:prstGeom>
          <a:noFill/>
          <a:ln w="12700">
            <a:solidFill>
              <a:srgbClr val="51515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6332" name="Rectangle 1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i="0">
                <a:solidFill>
                  <a:schemeClr val="tx2"/>
                </a:solidFill>
                <a:latin typeface="Times" charset="0"/>
                <a:cs typeface="+mn-cs"/>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6480" name="Text Box 160"/>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56482" name="Text Box 16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56484" name="Text Box 16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63</a:t>
            </a:r>
          </a:p>
        </p:txBody>
      </p:sp>
      <p:grpSp>
        <p:nvGrpSpPr>
          <p:cNvPr id="56757" name="Group 437"/>
          <p:cNvGrpSpPr>
            <a:grpSpLocks/>
          </p:cNvGrpSpPr>
          <p:nvPr/>
        </p:nvGrpSpPr>
        <p:grpSpPr bwMode="auto">
          <a:xfrm>
            <a:off x="2762250" y="1458913"/>
            <a:ext cx="4465638" cy="3598862"/>
            <a:chOff x="224" y="1788"/>
            <a:chExt cx="2814" cy="2267"/>
          </a:xfrm>
        </p:grpSpPr>
        <p:sp>
          <p:nvSpPr>
            <p:cNvPr id="134158"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rgbClr val="790015"/>
                  </a:solidFill>
                  <a:latin typeface="Times" charset="0"/>
                  <a:cs typeface="+mn-cs"/>
                </a:rPr>
                <a:t>ABRAHAM</a:t>
              </a:r>
              <a:endParaRPr lang="en-US" sz="2800" i="0">
                <a:effectLst>
                  <a:outerShdw blurRad="38100" dist="38100" dir="2700000" algn="tl">
                    <a:srgbClr val="000000"/>
                  </a:outerShdw>
                </a:effectLst>
                <a:latin typeface="Times" charset="0"/>
                <a:cs typeface="+mn-cs"/>
              </a:endParaRPr>
            </a:p>
          </p:txBody>
        </p:sp>
        <p:sp>
          <p:nvSpPr>
            <p:cNvPr id="134160"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161"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62"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224" y="1790"/>
              <a:ext cx="8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i="0">
                  <a:solidFill>
                    <a:srgbClr val="808080"/>
                  </a:solidFill>
                  <a:effectLst>
                    <a:outerShdw blurRad="38100" dist="38100" dir="2700000" algn="tl">
                      <a:srgbClr val="000000"/>
                    </a:outerShdw>
                  </a:effectLst>
                  <a:cs typeface="+mn-cs"/>
                </a:rPr>
                <a:t>     </a:t>
              </a:r>
              <a:r>
                <a:rPr lang="en-US" sz="1200" b="1" i="0">
                  <a:solidFill>
                    <a:srgbClr val="808080"/>
                  </a:solidFill>
                  <a:effectLst>
                    <a:outerShdw blurRad="38100" dist="38100" dir="2700000" algn="tl">
                      <a:srgbClr val="000000"/>
                    </a:outerShdw>
                  </a:effectLst>
                  <a:cs typeface="+mn-cs"/>
                </a:rPr>
                <a:t>PELHOUKESHU</a:t>
              </a:r>
              <a:r>
                <a:rPr lang="en-US">
                  <a:solidFill>
                    <a:srgbClr val="2C2C3E"/>
                  </a:solidFill>
                  <a:cs typeface="+mn-cs"/>
                </a:rPr>
                <a:t> </a:t>
              </a:r>
            </a:p>
          </p:txBody>
        </p:sp>
        <p:sp>
          <p:nvSpPr>
            <p:cNvPr id="134164"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5"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6"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rgbClr val="790015"/>
                  </a:solidFill>
                  <a:latin typeface="Times" charset="0"/>
                  <a:cs typeface="+mn-cs"/>
                </a:rPr>
                <a:t>ABRAHAM</a:t>
              </a:r>
              <a:endParaRPr lang="en-US" sz="2800" i="0">
                <a:effectLst>
                  <a:outerShdw blurRad="38100" dist="38100" dir="2700000" algn="tl">
                    <a:srgbClr val="000000"/>
                  </a:outerShdw>
                </a:effectLst>
                <a:latin typeface="Times" charset="0"/>
                <a:cs typeface="+mn-cs"/>
              </a:endParaRPr>
            </a:p>
          </p:txBody>
        </p:sp>
        <p:sp>
          <p:nvSpPr>
            <p:cNvPr id="134168"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169"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70"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ABRAHAM</a:t>
              </a:r>
              <a:endParaRPr lang="en-US" sz="2800" b="1" i="0">
                <a:effectLst>
                  <a:outerShdw blurRad="38100" dist="38100" dir="2700000" algn="tl">
                    <a:srgbClr val="000000"/>
                  </a:outerShdw>
                </a:effectLst>
                <a:latin typeface="Helvetica" charset="0"/>
                <a:cs typeface="+mn-cs"/>
              </a:endParaRPr>
            </a:p>
          </p:txBody>
        </p:sp>
        <p:sp>
          <p:nvSpPr>
            <p:cNvPr id="134172"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3"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4"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rgbClr val="790015"/>
                  </a:solidFill>
                  <a:latin typeface="Times" charset="0"/>
                  <a:cs typeface="+mn-cs"/>
                </a:rPr>
                <a:t>ABRAHAM</a:t>
              </a:r>
              <a:endParaRPr lang="en-US" sz="2800" i="0">
                <a:effectLst>
                  <a:outerShdw blurRad="38100" dist="38100" dir="2700000" algn="tl">
                    <a:srgbClr val="000000"/>
                  </a:outerShdw>
                </a:effectLst>
                <a:latin typeface="Times" charset="0"/>
                <a:cs typeface="+mn-cs"/>
              </a:endParaRPr>
            </a:p>
          </p:txBody>
        </p:sp>
        <p:sp>
          <p:nvSpPr>
            <p:cNvPr id="134176"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177"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78"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628" y="2126"/>
              <a:ext cx="5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JOSEF</a:t>
              </a:r>
              <a:endParaRPr lang="en-US" sz="2800" b="1" i="0">
                <a:effectLst>
                  <a:outerShdw blurRad="38100" dist="38100" dir="2700000" algn="tl">
                    <a:srgbClr val="000000"/>
                  </a:outerShdw>
                </a:effectLst>
                <a:latin typeface="Helvetica" charset="0"/>
                <a:cs typeface="+mn-cs"/>
              </a:endParaRPr>
            </a:p>
          </p:txBody>
        </p:sp>
        <p:sp>
          <p:nvSpPr>
            <p:cNvPr id="134180"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1"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2"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183"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84"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831" y="2287"/>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MOSA</a:t>
              </a:r>
              <a:endParaRPr lang="en-US" sz="2800" b="1" i="0">
                <a:effectLst>
                  <a:outerShdw blurRad="38100" dist="38100" dir="2700000" algn="tl">
                    <a:srgbClr val="000000"/>
                  </a:outerShdw>
                </a:effectLst>
                <a:latin typeface="Helvetica" charset="0"/>
                <a:cs typeface="+mn-cs"/>
              </a:endParaRPr>
            </a:p>
          </p:txBody>
        </p:sp>
        <p:sp>
          <p:nvSpPr>
            <p:cNvPr id="134186"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7"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8"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189"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90"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JOSHUA</a:t>
              </a:r>
              <a:endParaRPr lang="en-US" sz="2800" b="1" i="0">
                <a:effectLst>
                  <a:outerShdw blurRad="38100" dist="38100" dir="2700000" algn="tl">
                    <a:srgbClr val="000000"/>
                  </a:outerShdw>
                </a:effectLst>
                <a:latin typeface="Helvetica" charset="0"/>
                <a:cs typeface="+mn-cs"/>
              </a:endParaRPr>
            </a:p>
          </p:txBody>
        </p:sp>
        <p:sp>
          <p:nvSpPr>
            <p:cNvPr id="134192"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3"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194"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4195"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36" y="2624"/>
              <a:ext cx="8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ULAKRIKO</a:t>
              </a:r>
              <a:endParaRPr lang="en-US" sz="2800" b="1" i="0">
                <a:effectLst>
                  <a:outerShdw blurRad="38100" dist="38100" dir="2700000" algn="tl">
                    <a:srgbClr val="000000"/>
                  </a:outerShdw>
                </a:effectLst>
                <a:latin typeface="Helvetica" charset="0"/>
                <a:cs typeface="+mn-cs"/>
              </a:endParaRPr>
            </a:p>
          </p:txBody>
        </p:sp>
        <p:sp>
          <p:nvSpPr>
            <p:cNvPr id="134197"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8"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4199"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00"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67" y="2807"/>
              <a:ext cx="7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600" b="1" i="0">
                  <a:solidFill>
                    <a:srgbClr val="790015"/>
                  </a:solidFill>
                  <a:latin typeface="Helvetica" charset="0"/>
                  <a:cs typeface="+mn-cs"/>
                </a:rPr>
                <a:t>KEDIMIAKO</a:t>
              </a:r>
              <a:endParaRPr lang="en-US" sz="1600" b="1" i="0">
                <a:effectLst>
                  <a:outerShdw blurRad="38100" dist="38100" dir="2700000" algn="tl">
                    <a:srgbClr val="000000"/>
                  </a:outerShdw>
                </a:effectLst>
                <a:latin typeface="Helvetica" charset="0"/>
                <a:cs typeface="+mn-cs"/>
              </a:endParaRPr>
            </a:p>
          </p:txBody>
        </p:sp>
        <p:sp>
          <p:nvSpPr>
            <p:cNvPr id="134202"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3"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04"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5"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17" y="2982"/>
              <a:ext cx="88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400" b="1" i="0">
                  <a:solidFill>
                    <a:srgbClr val="790015"/>
                  </a:solidFill>
                  <a:latin typeface="Helvetica" charset="0"/>
                  <a:cs typeface="+mn-cs"/>
                </a:rPr>
                <a:t>   MEDIA KECHU</a:t>
              </a:r>
              <a:endParaRPr lang="en-US" sz="1400" b="1" i="0">
                <a:effectLst>
                  <a:outerShdw blurRad="38100" dist="38100" dir="2700000" algn="tl">
                    <a:srgbClr val="000000"/>
                  </a:outerShdw>
                </a:effectLst>
                <a:latin typeface="Helvetica" charset="0"/>
                <a:cs typeface="+mn-cs"/>
              </a:endParaRPr>
            </a:p>
          </p:txBody>
        </p:sp>
        <p:sp>
          <p:nvSpPr>
            <p:cNvPr id="134207"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8"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9"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4210"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11"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511" y="3168"/>
              <a:ext cx="64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i="0">
                  <a:solidFill>
                    <a:schemeClr val="accent2"/>
                  </a:solidFill>
                  <a:latin typeface="Helvetica" charset="0"/>
                  <a:cs typeface="+mn-cs"/>
                </a:rPr>
                <a:t>   </a:t>
              </a:r>
              <a:r>
                <a:rPr lang="en-US" sz="1800" i="0">
                  <a:solidFill>
                    <a:schemeClr val="accent2"/>
                  </a:solidFill>
                  <a:effectLst>
                    <a:outerShdw blurRad="38100" dist="38100" dir="2700000" algn="tl">
                      <a:srgbClr val="000000"/>
                    </a:outerShdw>
                  </a:effectLst>
                  <a:latin typeface="Helvetica" charset="0"/>
                  <a:cs typeface="+mn-cs"/>
                </a:rPr>
                <a:t>ZIKETA</a:t>
              </a:r>
              <a:r>
                <a:rPr lang="en-US" i="0">
                  <a:solidFill>
                    <a:schemeClr val="tx2"/>
                  </a:solidFill>
                  <a:effectLst>
                    <a:outerShdw blurRad="38100" dist="38100" dir="2700000" algn="tl">
                      <a:srgbClr val="000000"/>
                    </a:outerShdw>
                  </a:effectLst>
                  <a:cs typeface="+mn-cs"/>
                </a:rPr>
                <a:t> </a:t>
              </a:r>
              <a:br>
                <a:rPr lang="en-US" i="0">
                  <a:solidFill>
                    <a:schemeClr val="tx2"/>
                  </a:solidFill>
                  <a:effectLst>
                    <a:outerShdw blurRad="38100" dist="38100" dir="2700000" algn="tl">
                      <a:srgbClr val="000000"/>
                    </a:outerShdw>
                  </a:effectLst>
                  <a:cs typeface="+mn-cs"/>
                </a:rPr>
              </a:br>
              <a:endParaRPr lang="en-US" i="0">
                <a:solidFill>
                  <a:schemeClr val="tx2"/>
                </a:solidFill>
                <a:effectLst>
                  <a:outerShdw blurRad="38100" dist="38100" dir="2700000" algn="tl">
                    <a:srgbClr val="000000"/>
                  </a:outerShdw>
                </a:effectLst>
                <a:cs typeface="+mn-cs"/>
              </a:endParaRPr>
            </a:p>
          </p:txBody>
        </p:sp>
        <p:sp>
          <p:nvSpPr>
            <p:cNvPr id="134213"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4"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5"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4216"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17"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4218" name="Group 498"/>
            <p:cNvGrpSpPr>
              <a:grpSpLocks/>
            </p:cNvGrpSpPr>
            <p:nvPr/>
          </p:nvGrpSpPr>
          <p:grpSpPr bwMode="auto">
            <a:xfrm>
              <a:off x="1753" y="3356"/>
              <a:ext cx="617" cy="280"/>
              <a:chOff x="3063" y="3101"/>
              <a:chExt cx="617" cy="280"/>
            </a:xfrm>
          </p:grpSpPr>
          <p:sp>
            <p:nvSpPr>
              <p:cNvPr id="56819" name="Rectangle 499"/>
              <p:cNvSpPr>
                <a:spLocks noChangeArrowheads="1"/>
              </p:cNvSpPr>
              <p:nvPr/>
            </p:nvSpPr>
            <p:spPr bwMode="auto">
              <a:xfrm>
                <a:off x="3063" y="3112"/>
                <a:ext cx="1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b="1" i="0">
                    <a:solidFill>
                      <a:schemeClr val="accent1"/>
                    </a:solidFill>
                    <a:latin typeface="Helvetica" charset="0"/>
                    <a:cs typeface="+mn-cs"/>
                  </a:rPr>
                  <a:t>   </a:t>
                </a:r>
                <a:endParaRPr lang="en-US" sz="4000" b="1" i="0">
                  <a:solidFill>
                    <a:schemeClr val="accent1"/>
                  </a:solidFill>
                  <a:effectLst>
                    <a:outerShdw blurRad="38100" dist="38100" dir="2700000" algn="tl">
                      <a:srgbClr val="000000"/>
                    </a:outerShdw>
                  </a:effectLst>
                  <a:latin typeface="Helvetica" charset="0"/>
                  <a:cs typeface="+mn-cs"/>
                </a:endParaRPr>
              </a:p>
            </p:txBody>
          </p:sp>
          <p:sp>
            <p:nvSpPr>
              <p:cNvPr id="56820" name="Rectangle 500"/>
              <p:cNvSpPr>
                <a:spLocks noChangeArrowheads="1"/>
              </p:cNvSpPr>
              <p:nvPr/>
            </p:nvSpPr>
            <p:spPr bwMode="auto">
              <a:xfrm>
                <a:off x="3073" y="3101"/>
                <a:ext cx="60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900" b="1" i="0">
                    <a:solidFill>
                      <a:schemeClr val="accent1"/>
                    </a:solidFill>
                    <a:latin typeface="Helvetica" charset="0"/>
                    <a:cs typeface="+mn-cs"/>
                  </a:rPr>
                  <a:t>JESU</a:t>
                </a:r>
                <a:endParaRPr lang="en-US" sz="4000" b="1" i="0">
                  <a:solidFill>
                    <a:schemeClr val="accent1"/>
                  </a:solidFill>
                  <a:effectLst>
                    <a:outerShdw blurRad="38100" dist="38100" dir="2700000" algn="tl">
                      <a:srgbClr val="000000"/>
                    </a:outerShdw>
                  </a:effectLst>
                  <a:latin typeface="Helvetica" charset="0"/>
                  <a:cs typeface="+mn-cs"/>
                </a:endParaRPr>
              </a:p>
            </p:txBody>
          </p:sp>
        </p:grpSp>
        <p:sp>
          <p:nvSpPr>
            <p:cNvPr id="134219"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20"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8" y="1187450"/>
            <a:ext cx="25273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2228850"/>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575" y="3440113"/>
            <a:ext cx="28527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56757"/>
                                        </p:tgtEl>
                                      </p:cBhvr>
                                    </p:animEffect>
                                    <p:set>
                                      <p:cBhvr>
                                        <p:cTn id="7" dur="1" fill="hold">
                                          <p:stCondLst>
                                            <p:cond delay="499"/>
                                          </p:stCondLst>
                                        </p:cTn>
                                        <p:tgtEl>
                                          <p:spTgt spid="56757"/>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609600"/>
            <a:ext cx="7569200" cy="554355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cs typeface="+mn-cs"/>
            </a:endParaRPr>
          </a:p>
        </p:txBody>
      </p:sp>
      <p:sp>
        <p:nvSpPr>
          <p:cNvPr id="57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57353" name="Text Box 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5735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64</a:t>
            </a:r>
          </a:p>
        </p:txBody>
      </p:sp>
      <p:sp>
        <p:nvSpPr>
          <p:cNvPr id="57355" name="Text Box 11"/>
          <p:cNvSpPr txBox="1">
            <a:spLocks noChangeArrowheads="1"/>
          </p:cNvSpPr>
          <p:nvPr/>
        </p:nvSpPr>
        <p:spPr bwMode="auto">
          <a:xfrm>
            <a:off x="3544888" y="2757488"/>
            <a:ext cx="1516062" cy="274637"/>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i="0">
                <a:solidFill>
                  <a:schemeClr val="bg1"/>
                </a:solidFill>
                <a:cs typeface="+mn-cs"/>
              </a:rPr>
              <a:t>KETHOLESHU DA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810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2800">
                <a:solidFill>
                  <a:schemeClr val="tx1"/>
                </a:solidFill>
                <a:latin typeface="Times" charset="0"/>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58385" name="Text Box 17"/>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58387" name="Text Box 19"/>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58388" name="Text Box 2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58389" name="Text Box 21"/>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65</a:t>
            </a:r>
          </a:p>
        </p:txBody>
      </p:sp>
      <p:sp>
        <p:nvSpPr>
          <p:cNvPr id="58390" name="Text Box 22"/>
          <p:cNvSpPr txBox="1">
            <a:spLocks noChangeArrowheads="1"/>
          </p:cNvSpPr>
          <p:nvPr/>
        </p:nvSpPr>
        <p:spPr bwMode="auto">
          <a:xfrm>
            <a:off x="8651875" y="64039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10</a:t>
            </a:r>
          </a:p>
        </p:txBody>
      </p:sp>
      <p:sp>
        <p:nvSpPr>
          <p:cNvPr id="58391" name="Text Box 23"/>
          <p:cNvSpPr txBox="1">
            <a:spLocks noChangeArrowheads="1"/>
          </p:cNvSpPr>
          <p:nvPr/>
        </p:nvSpPr>
        <p:spPr bwMode="auto">
          <a:xfrm>
            <a:off x="1992313" y="2112963"/>
            <a:ext cx="1239837"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Times New Roman" charset="0"/>
                <a:cs typeface="+mn-cs"/>
              </a:rPr>
              <a:t>PELHOKESHU</a:t>
            </a:r>
          </a:p>
        </p:txBody>
      </p:sp>
      <p:sp>
        <p:nvSpPr>
          <p:cNvPr id="58392" name="Text Box 24"/>
          <p:cNvSpPr txBox="1">
            <a:spLocks noChangeArrowheads="1"/>
          </p:cNvSpPr>
          <p:nvPr/>
        </p:nvSpPr>
        <p:spPr bwMode="auto">
          <a:xfrm>
            <a:off x="4344988" y="2101850"/>
            <a:ext cx="941387"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Times New Roman" charset="0"/>
                <a:cs typeface="+mn-cs"/>
              </a:rPr>
              <a:t>ULAKRIKO</a:t>
            </a:r>
          </a:p>
        </p:txBody>
      </p:sp>
      <p:sp>
        <p:nvSpPr>
          <p:cNvPr id="58393" name="Text Box 25"/>
          <p:cNvSpPr txBox="1">
            <a:spLocks noChangeArrowheads="1"/>
          </p:cNvSpPr>
          <p:nvPr/>
        </p:nvSpPr>
        <p:spPr bwMode="auto">
          <a:xfrm>
            <a:off x="5745163" y="212248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58394" name="Text Box 26"/>
          <p:cNvSpPr txBox="1">
            <a:spLocks noChangeArrowheads="1"/>
          </p:cNvSpPr>
          <p:nvPr/>
        </p:nvSpPr>
        <p:spPr bwMode="auto">
          <a:xfrm>
            <a:off x="5486400" y="2127250"/>
            <a:ext cx="714375"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Times New Roman" charset="0"/>
                <a:cs typeface="+mn-cs"/>
              </a:rPr>
              <a:t>ZIKETA</a:t>
            </a:r>
          </a:p>
        </p:txBody>
      </p:sp>
      <p:sp>
        <p:nvSpPr>
          <p:cNvPr id="58395" name="Text Box 27"/>
          <p:cNvSpPr txBox="1">
            <a:spLocks noChangeArrowheads="1"/>
          </p:cNvSpPr>
          <p:nvPr/>
        </p:nvSpPr>
        <p:spPr bwMode="auto">
          <a:xfrm>
            <a:off x="7054850" y="2141538"/>
            <a:ext cx="184150"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58396" name="Text Box 28"/>
          <p:cNvSpPr txBox="1">
            <a:spLocks noChangeArrowheads="1"/>
          </p:cNvSpPr>
          <p:nvPr/>
        </p:nvSpPr>
        <p:spPr bwMode="auto">
          <a:xfrm>
            <a:off x="3273425" y="2678113"/>
            <a:ext cx="942975"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i="0">
                <a:solidFill>
                  <a:schemeClr val="bg1"/>
                </a:solidFill>
                <a:latin typeface="Times New Roman" charset="0"/>
                <a:cs typeface="+mn-cs"/>
              </a:rPr>
              <a:t>JOSEF</a:t>
            </a:r>
          </a:p>
        </p:txBody>
      </p:sp>
      <p:sp>
        <p:nvSpPr>
          <p:cNvPr id="58397" name="Text Box 29"/>
          <p:cNvSpPr txBox="1">
            <a:spLocks noChangeArrowheads="1"/>
          </p:cNvSpPr>
          <p:nvPr/>
        </p:nvSpPr>
        <p:spPr bwMode="auto">
          <a:xfrm>
            <a:off x="4278313" y="2624138"/>
            <a:ext cx="1212850"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i="0">
                <a:solidFill>
                  <a:schemeClr val="bg1"/>
                </a:solidFill>
                <a:latin typeface="Times New Roman" charset="0"/>
                <a:cs typeface="+mn-cs"/>
              </a:rPr>
              <a:t>KEDIMIAKO</a:t>
            </a:r>
          </a:p>
        </p:txBody>
      </p:sp>
      <p:sp>
        <p:nvSpPr>
          <p:cNvPr id="58398" name="Text Box 30"/>
          <p:cNvSpPr txBox="1">
            <a:spLocks noChangeArrowheads="1"/>
          </p:cNvSpPr>
          <p:nvPr/>
        </p:nvSpPr>
        <p:spPr bwMode="auto">
          <a:xfrm>
            <a:off x="3443288" y="3224213"/>
            <a:ext cx="639762"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i="0">
                <a:solidFill>
                  <a:schemeClr val="bg1"/>
                </a:solidFill>
                <a:latin typeface="Times New Roman" charset="0"/>
                <a:cs typeface="+mn-cs"/>
              </a:rPr>
              <a:t>MOSA</a:t>
            </a:r>
          </a:p>
        </p:txBody>
      </p:sp>
      <p:sp>
        <p:nvSpPr>
          <p:cNvPr id="58399" name="Text Box 31"/>
          <p:cNvSpPr txBox="1">
            <a:spLocks noChangeArrowheads="1"/>
          </p:cNvSpPr>
          <p:nvPr/>
        </p:nvSpPr>
        <p:spPr bwMode="auto">
          <a:xfrm>
            <a:off x="4241800" y="3211513"/>
            <a:ext cx="1198563"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i="0">
                <a:solidFill>
                  <a:schemeClr val="bg1"/>
                </a:solidFill>
                <a:latin typeface="Times New Roman" charset="0"/>
                <a:cs typeface="+mn-cs"/>
              </a:rPr>
              <a:t>MIADIA KECHU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557213"/>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2800">
                <a:solidFill>
                  <a:schemeClr val="tx1"/>
                </a:solidFill>
                <a:latin typeface="Times" charset="0"/>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157711" name="Rectangle 15"/>
          <p:cNvSpPr>
            <a:spLocks noChangeArrowheads="1"/>
          </p:cNvSpPr>
          <p:nvPr/>
        </p:nvSpPr>
        <p:spPr bwMode="auto">
          <a:xfrm>
            <a:off x="1338263" y="2447925"/>
            <a:ext cx="226060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sz="2400" b="1">
                <a:solidFill>
                  <a:schemeClr val="accent2"/>
                </a:solidFill>
                <a:latin typeface="Times" charset="0"/>
                <a:cs typeface="+mn-cs"/>
              </a:rPr>
              <a:t>                  </a:t>
            </a:r>
            <a:r>
              <a:rPr lang="en-US" sz="2400" b="1">
                <a:solidFill>
                  <a:schemeClr val="accent2"/>
                </a:solidFill>
                <a:latin typeface="Times New Roman" charset="0"/>
                <a:cs typeface="+mn-cs"/>
              </a:rPr>
              <a:t>THEMIA </a:t>
            </a:r>
          </a:p>
          <a:p>
            <a:pPr algn="l">
              <a:defRPr/>
            </a:pPr>
            <a:r>
              <a:rPr lang="en-US" sz="2400" b="1">
                <a:solidFill>
                  <a:schemeClr val="accent2"/>
                </a:solidFill>
                <a:latin typeface="Times New Roman" charset="0"/>
                <a:cs typeface="+mn-cs"/>
              </a:rPr>
              <a:t>	4</a:t>
            </a:r>
            <a:r>
              <a:rPr lang="en-US">
                <a:cs typeface="+mn-cs"/>
              </a:rPr>
              <a:t> </a:t>
            </a:r>
            <a:r>
              <a:rPr lang="en-US" sz="2400" b="1">
                <a:solidFill>
                  <a:schemeClr val="accent2"/>
                </a:solidFill>
                <a:latin typeface="Times" charset="0"/>
                <a:cs typeface="+mn-cs"/>
              </a:rPr>
              <a:t>KO     </a:t>
            </a:r>
          </a:p>
        </p:txBody>
      </p:sp>
      <p:sp>
        <p:nvSpPr>
          <p:cNvPr id="157712" name="Rectangle 16"/>
          <p:cNvSpPr>
            <a:spLocks noChangeArrowheads="1"/>
          </p:cNvSpPr>
          <p:nvPr/>
        </p:nvSpPr>
        <p:spPr bwMode="auto">
          <a:xfrm>
            <a:off x="6046788" y="2487613"/>
            <a:ext cx="21272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sz="2400" b="1">
                <a:solidFill>
                  <a:schemeClr val="accent2"/>
                </a:solidFill>
                <a:latin typeface="Times" charset="0"/>
                <a:cs typeface="+mn-cs"/>
              </a:rPr>
              <a:t>      KHROTHO</a:t>
            </a:r>
          </a:p>
          <a:p>
            <a:pPr algn="l">
              <a:defRPr/>
            </a:pPr>
            <a:r>
              <a:rPr lang="en-US" sz="2400" b="1">
                <a:solidFill>
                  <a:schemeClr val="accent2"/>
                </a:solidFill>
                <a:latin typeface="Times" charset="0"/>
                <a:cs typeface="+mn-cs"/>
              </a:rPr>
              <a:t> 3 KO</a:t>
            </a:r>
          </a:p>
        </p:txBody>
      </p:sp>
      <p:sp>
        <p:nvSpPr>
          <p:cNvPr id="157713" name="Text Box 17"/>
          <p:cNvSpPr txBox="1">
            <a:spLocks noChangeArrowheads="1"/>
          </p:cNvSpPr>
          <p:nvPr/>
        </p:nvSpPr>
        <p:spPr bwMode="auto">
          <a:xfrm>
            <a:off x="2568575" y="1492250"/>
            <a:ext cx="1095375" cy="2713038"/>
          </a:xfrm>
          <a:prstGeom prst="rect">
            <a:avLst/>
          </a:prstGeom>
          <a:noFill/>
          <a:ln>
            <a:noFill/>
          </a:ln>
          <a:effectLst>
            <a:outerShdw blurRad="63500" dist="38099" dir="2700000" algn="ctr" rotWithShape="0">
              <a:srgbClr val="187534">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7200" i="0">
                <a:solidFill>
                  <a:schemeClr val="accent1"/>
                </a:solidFill>
                <a:effectLst>
                  <a:outerShdw blurRad="38100" dist="38100" dir="2700000" algn="tl">
                    <a:srgbClr val="000000"/>
                  </a:outerShdw>
                </a:effectLst>
                <a:latin typeface="Brush Script MT" charset="0"/>
                <a:cs typeface="+mn-cs"/>
              </a:rPr>
              <a:t>{</a:t>
            </a:r>
          </a:p>
        </p:txBody>
      </p:sp>
      <p:sp>
        <p:nvSpPr>
          <p:cNvPr id="157715" name="Rectangle 19"/>
          <p:cNvSpPr>
            <a:spLocks noChangeArrowheads="1"/>
          </p:cNvSpPr>
          <p:nvPr/>
        </p:nvSpPr>
        <p:spPr bwMode="auto">
          <a:xfrm>
            <a:off x="2282825" y="1225550"/>
            <a:ext cx="5454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sz="4000" b="1">
                <a:solidFill>
                  <a:schemeClr val="accent2"/>
                </a:solidFill>
                <a:latin typeface="Times" charset="0"/>
                <a:cs typeface="+mn-cs"/>
              </a:rPr>
              <a:t>P           7          K      J</a:t>
            </a:r>
          </a:p>
        </p:txBody>
      </p:sp>
      <p:sp>
        <p:nvSpPr>
          <p:cNvPr id="157716" name="Line 20"/>
          <p:cNvSpPr>
            <a:spLocks noChangeShapeType="1"/>
          </p:cNvSpPr>
          <p:nvPr/>
        </p:nvSpPr>
        <p:spPr bwMode="auto">
          <a:xfrm>
            <a:off x="4260850" y="1604963"/>
            <a:ext cx="16033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7718" name="Text Box 22"/>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157723" name="Text Box 2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66</a:t>
            </a:r>
          </a:p>
        </p:txBody>
      </p:sp>
      <p:sp>
        <p:nvSpPr>
          <p:cNvPr id="157725" name="Rectangle 29"/>
          <p:cNvSpPr>
            <a:spLocks noChangeArrowheads="1"/>
          </p:cNvSpPr>
          <p:nvPr/>
        </p:nvSpPr>
        <p:spPr bwMode="auto">
          <a:xfrm>
            <a:off x="4318000" y="2100263"/>
            <a:ext cx="950913"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Times New Roman" charset="0"/>
                <a:cs typeface="+mn-cs"/>
              </a:rPr>
              <a:t>ULAKRIKO</a:t>
            </a:r>
          </a:p>
        </p:txBody>
      </p:sp>
      <p:sp>
        <p:nvSpPr>
          <p:cNvPr id="157724" name="Rectangle 28"/>
          <p:cNvSpPr>
            <a:spLocks noChangeArrowheads="1"/>
          </p:cNvSpPr>
          <p:nvPr/>
        </p:nvSpPr>
        <p:spPr bwMode="auto">
          <a:xfrm>
            <a:off x="2125663" y="2112963"/>
            <a:ext cx="984250"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b="1" i="0">
                <a:solidFill>
                  <a:schemeClr val="bg1"/>
                </a:solidFill>
                <a:latin typeface="Times New Roman" charset="0"/>
                <a:cs typeface="+mn-cs"/>
              </a:rPr>
              <a:t>PELHOKESHU</a:t>
            </a:r>
          </a:p>
        </p:txBody>
      </p:sp>
      <p:sp>
        <p:nvSpPr>
          <p:cNvPr id="157726" name="Rectangle 30"/>
          <p:cNvSpPr>
            <a:spLocks noChangeArrowheads="1"/>
          </p:cNvSpPr>
          <p:nvPr/>
        </p:nvSpPr>
        <p:spPr bwMode="auto">
          <a:xfrm>
            <a:off x="5510213" y="2101850"/>
            <a:ext cx="817562"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i="0">
                <a:solidFill>
                  <a:schemeClr val="bg1"/>
                </a:solidFill>
                <a:latin typeface="Times New Roman" charset="0"/>
                <a:cs typeface="+mn-cs"/>
              </a:rPr>
              <a:t>ZIKETA</a:t>
            </a:r>
          </a:p>
        </p:txBody>
      </p:sp>
      <p:sp>
        <p:nvSpPr>
          <p:cNvPr id="157727" name="Rectangle 31"/>
          <p:cNvSpPr>
            <a:spLocks noChangeArrowheads="1"/>
          </p:cNvSpPr>
          <p:nvPr/>
        </p:nvSpPr>
        <p:spPr bwMode="auto">
          <a:xfrm>
            <a:off x="4364038" y="2652713"/>
            <a:ext cx="966787"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i="0">
                <a:solidFill>
                  <a:schemeClr val="bg1"/>
                </a:solidFill>
                <a:latin typeface="Times New Roman" charset="0"/>
                <a:cs typeface="+mn-cs"/>
              </a:rPr>
              <a:t>KEDIMIAKO</a:t>
            </a:r>
          </a:p>
        </p:txBody>
      </p:sp>
      <p:sp>
        <p:nvSpPr>
          <p:cNvPr id="157728" name="Rectangle 32"/>
          <p:cNvSpPr>
            <a:spLocks noChangeArrowheads="1"/>
          </p:cNvSpPr>
          <p:nvPr/>
        </p:nvSpPr>
        <p:spPr bwMode="auto">
          <a:xfrm>
            <a:off x="3449638" y="3168650"/>
            <a:ext cx="665162"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i="0">
                <a:solidFill>
                  <a:schemeClr val="bg1"/>
                </a:solidFill>
                <a:latin typeface="Times New Roman" charset="0"/>
                <a:cs typeface="+mn-cs"/>
              </a:rPr>
              <a:t>MOSA</a:t>
            </a:r>
          </a:p>
        </p:txBody>
      </p:sp>
      <p:sp>
        <p:nvSpPr>
          <p:cNvPr id="157729" name="Rectangle 33"/>
          <p:cNvSpPr>
            <a:spLocks noChangeArrowheads="1"/>
          </p:cNvSpPr>
          <p:nvPr/>
        </p:nvSpPr>
        <p:spPr bwMode="auto">
          <a:xfrm>
            <a:off x="4184650" y="3216275"/>
            <a:ext cx="1176338"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i="0">
                <a:solidFill>
                  <a:schemeClr val="bg1"/>
                </a:solidFill>
                <a:latin typeface="Times New Roman" charset="0"/>
                <a:cs typeface="+mn-cs"/>
              </a:rPr>
              <a:t>MIADIA KECHU</a:t>
            </a:r>
          </a:p>
        </p:txBody>
      </p:sp>
      <p:sp>
        <p:nvSpPr>
          <p:cNvPr id="157714" name="Text Box 18"/>
          <p:cNvSpPr txBox="1">
            <a:spLocks noChangeArrowheads="1"/>
          </p:cNvSpPr>
          <p:nvPr/>
        </p:nvSpPr>
        <p:spPr bwMode="auto">
          <a:xfrm>
            <a:off x="4589463" y="1454150"/>
            <a:ext cx="1130300" cy="2713038"/>
          </a:xfrm>
          <a:prstGeom prst="rect">
            <a:avLst/>
          </a:prstGeom>
          <a:noFill/>
          <a:ln>
            <a:noFill/>
          </a:ln>
          <a:effectLst>
            <a:outerShdw blurRad="63500" dist="38099" dir="2700000" algn="ctr" rotWithShape="0">
              <a:srgbClr val="187534">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7200" i="0">
                <a:solidFill>
                  <a:schemeClr val="accent1"/>
                </a:solidFill>
                <a:effectLst>
                  <a:outerShdw blurRad="38100" dist="38100" dir="2700000" algn="tl">
                    <a:srgbClr val="000000"/>
                  </a:outerShdw>
                </a:effectLst>
                <a:latin typeface="Brush Script MT" charset="0"/>
                <a:cs typeface="+mn-cs"/>
              </a:rPr>
              <a:t>}</a:t>
            </a:r>
          </a:p>
        </p:txBody>
      </p:sp>
      <p:sp>
        <p:nvSpPr>
          <p:cNvPr id="157730" name="Text Box 34"/>
          <p:cNvSpPr txBox="1">
            <a:spLocks noChangeArrowheads="1"/>
          </p:cNvSpPr>
          <p:nvPr/>
        </p:nvSpPr>
        <p:spPr bwMode="auto">
          <a:xfrm>
            <a:off x="7096125" y="2071688"/>
            <a:ext cx="184150"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2" name="Group 4"/>
          <p:cNvGrpSpPr>
            <a:grpSpLocks/>
          </p:cNvGrpSpPr>
          <p:nvPr/>
        </p:nvGrpSpPr>
        <p:grpSpPr bwMode="auto">
          <a:xfrm>
            <a:off x="1873250" y="1225550"/>
            <a:ext cx="2992438" cy="1343025"/>
            <a:chOff x="2369" y="2052"/>
            <a:chExt cx="1784" cy="846"/>
          </a:xfrm>
        </p:grpSpPr>
        <p:sp>
          <p:nvSpPr>
            <p:cNvPr id="142402"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403"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404"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369" y="2078"/>
              <a:ext cx="9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600" b="1" i="0">
                  <a:solidFill>
                    <a:srgbClr val="790015"/>
                  </a:solidFill>
                  <a:latin typeface="Helvetica" charset="0"/>
                  <a:cs typeface="+mn-cs"/>
                </a:rPr>
                <a:t>  PELHOUKESHU</a:t>
              </a:r>
              <a:endParaRPr lang="en-US" sz="1600" b="1" i="0">
                <a:effectLst>
                  <a:outerShdw blurRad="38100" dist="38100" dir="2700000" algn="tl">
                    <a:srgbClr val="000000"/>
                  </a:outerShdw>
                </a:effectLst>
                <a:latin typeface="Helvetica" charset="0"/>
                <a:cs typeface="+mn-cs"/>
              </a:endParaRPr>
            </a:p>
          </p:txBody>
        </p:sp>
        <p:sp>
          <p:nvSpPr>
            <p:cNvPr id="142406"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38" name="Group 10"/>
          <p:cNvGrpSpPr>
            <a:grpSpLocks/>
          </p:cNvGrpSpPr>
          <p:nvPr/>
        </p:nvGrpSpPr>
        <p:grpSpPr bwMode="auto">
          <a:xfrm>
            <a:off x="2317750" y="1581150"/>
            <a:ext cx="2763838" cy="1343025"/>
            <a:chOff x="2412" y="2052"/>
            <a:chExt cx="1741" cy="846"/>
          </a:xfrm>
        </p:grpSpPr>
        <p:sp>
          <p:nvSpPr>
            <p:cNvPr id="142397"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98"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99"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ABRAHAM</a:t>
              </a:r>
              <a:endParaRPr lang="en-US" sz="2800" b="1" i="0">
                <a:effectLst>
                  <a:outerShdw blurRad="38100" dist="38100" dir="2700000" algn="tl">
                    <a:srgbClr val="000000"/>
                  </a:outerShdw>
                </a:effectLst>
                <a:latin typeface="Helvetica" charset="0"/>
                <a:cs typeface="+mn-cs"/>
              </a:endParaRPr>
            </a:p>
          </p:txBody>
        </p:sp>
        <p:sp>
          <p:nvSpPr>
            <p:cNvPr id="142401"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44" name="Group 16"/>
          <p:cNvGrpSpPr>
            <a:grpSpLocks/>
          </p:cNvGrpSpPr>
          <p:nvPr/>
        </p:nvGrpSpPr>
        <p:grpSpPr bwMode="auto">
          <a:xfrm>
            <a:off x="2597150" y="1924050"/>
            <a:ext cx="2763838" cy="1343025"/>
            <a:chOff x="2412" y="2052"/>
            <a:chExt cx="1741" cy="846"/>
          </a:xfrm>
        </p:grpSpPr>
        <p:sp>
          <p:nvSpPr>
            <p:cNvPr id="142392"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93"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94"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70" y="2078"/>
              <a:ext cx="5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JOSEF</a:t>
              </a:r>
              <a:endParaRPr lang="en-US" sz="2800" b="1" i="0">
                <a:effectLst>
                  <a:outerShdw blurRad="38100" dist="38100" dir="2700000" algn="tl">
                    <a:srgbClr val="000000"/>
                  </a:outerShdw>
                </a:effectLst>
                <a:latin typeface="Helvetica" charset="0"/>
                <a:cs typeface="+mn-cs"/>
              </a:endParaRPr>
            </a:p>
          </p:txBody>
        </p:sp>
        <p:sp>
          <p:nvSpPr>
            <p:cNvPr id="142396"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50" name="Group 22"/>
          <p:cNvGrpSpPr>
            <a:grpSpLocks/>
          </p:cNvGrpSpPr>
          <p:nvPr/>
        </p:nvGrpSpPr>
        <p:grpSpPr bwMode="auto">
          <a:xfrm>
            <a:off x="2889250" y="2241550"/>
            <a:ext cx="2763838" cy="1343025"/>
            <a:chOff x="2412" y="2052"/>
            <a:chExt cx="1741" cy="846"/>
          </a:xfrm>
        </p:grpSpPr>
        <p:sp>
          <p:nvSpPr>
            <p:cNvPr id="142387"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88"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89"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90" y="2078"/>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MOSA</a:t>
              </a:r>
              <a:endParaRPr lang="en-US" sz="2800" b="1" i="0">
                <a:effectLst>
                  <a:outerShdw blurRad="38100" dist="38100" dir="2700000" algn="tl">
                    <a:srgbClr val="000000"/>
                  </a:outerShdw>
                </a:effectLst>
                <a:latin typeface="Helvetica" charset="0"/>
                <a:cs typeface="+mn-cs"/>
              </a:endParaRPr>
            </a:p>
          </p:txBody>
        </p:sp>
        <p:sp>
          <p:nvSpPr>
            <p:cNvPr id="142391"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56" name="Group 28"/>
          <p:cNvGrpSpPr>
            <a:grpSpLocks/>
          </p:cNvGrpSpPr>
          <p:nvPr/>
        </p:nvGrpSpPr>
        <p:grpSpPr bwMode="auto">
          <a:xfrm>
            <a:off x="3155950" y="2546350"/>
            <a:ext cx="2763838" cy="1343025"/>
            <a:chOff x="2412" y="2052"/>
            <a:chExt cx="1741" cy="846"/>
          </a:xfrm>
        </p:grpSpPr>
        <p:sp>
          <p:nvSpPr>
            <p:cNvPr id="142382"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83"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84"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i="0">
                  <a:solidFill>
                    <a:srgbClr val="790015"/>
                  </a:solidFill>
                  <a:latin typeface="Helvetica" charset="0"/>
                  <a:cs typeface="+mn-cs"/>
                </a:rPr>
                <a:t>   JOSHUA</a:t>
              </a:r>
              <a:endParaRPr lang="en-US" sz="2800" b="1" i="0">
                <a:effectLst>
                  <a:outerShdw blurRad="38100" dist="38100" dir="2700000" algn="tl">
                    <a:srgbClr val="000000"/>
                  </a:outerShdw>
                </a:effectLst>
                <a:latin typeface="Helvetica" charset="0"/>
                <a:cs typeface="+mn-cs"/>
              </a:endParaRPr>
            </a:p>
          </p:txBody>
        </p:sp>
        <p:sp>
          <p:nvSpPr>
            <p:cNvPr id="142386"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62" name="Group 34"/>
          <p:cNvGrpSpPr>
            <a:grpSpLocks/>
          </p:cNvGrpSpPr>
          <p:nvPr/>
        </p:nvGrpSpPr>
        <p:grpSpPr bwMode="auto">
          <a:xfrm>
            <a:off x="3435350" y="2851150"/>
            <a:ext cx="2763838" cy="1343025"/>
            <a:chOff x="2412" y="2052"/>
            <a:chExt cx="1741" cy="846"/>
          </a:xfrm>
        </p:grpSpPr>
        <p:sp>
          <p:nvSpPr>
            <p:cNvPr id="142377"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78"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79"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2380" name="Rectangle 38"/>
            <p:cNvSpPr>
              <a:spLocks noChangeArrowheads="1"/>
            </p:cNvSpPr>
            <p:nvPr/>
          </p:nvSpPr>
          <p:spPr bwMode="auto">
            <a:xfrm>
              <a:off x="2486" y="2078"/>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i="0">
                  <a:solidFill>
                    <a:schemeClr val="bg1"/>
                  </a:solidFill>
                  <a:latin typeface="Helvetica" charset="0"/>
                </a:rPr>
                <a:t>ULAKRIKO</a:t>
              </a:r>
            </a:p>
          </p:txBody>
        </p:sp>
        <p:sp>
          <p:nvSpPr>
            <p:cNvPr id="142381"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68" name="Group 40"/>
          <p:cNvGrpSpPr>
            <a:grpSpLocks/>
          </p:cNvGrpSpPr>
          <p:nvPr/>
        </p:nvGrpSpPr>
        <p:grpSpPr bwMode="auto">
          <a:xfrm>
            <a:off x="3727450" y="3168650"/>
            <a:ext cx="2763838" cy="1343025"/>
            <a:chOff x="2412" y="2052"/>
            <a:chExt cx="1741" cy="846"/>
          </a:xfrm>
        </p:grpSpPr>
        <p:sp>
          <p:nvSpPr>
            <p:cNvPr id="142372"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73"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74"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2375" name="Rectangle 44"/>
            <p:cNvSpPr>
              <a:spLocks noChangeArrowheads="1"/>
            </p:cNvSpPr>
            <p:nvPr/>
          </p:nvSpPr>
          <p:spPr bwMode="auto">
            <a:xfrm>
              <a:off x="2454" y="2078"/>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i="0">
                  <a:solidFill>
                    <a:schemeClr val="bg1"/>
                  </a:solidFill>
                  <a:latin typeface="Helvetica" charset="0"/>
                </a:rPr>
                <a:t>KEDIMIAKO</a:t>
              </a:r>
            </a:p>
          </p:txBody>
        </p:sp>
        <p:sp>
          <p:nvSpPr>
            <p:cNvPr id="142376"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74" name="Group 46"/>
          <p:cNvGrpSpPr>
            <a:grpSpLocks/>
          </p:cNvGrpSpPr>
          <p:nvPr/>
        </p:nvGrpSpPr>
        <p:grpSpPr bwMode="auto">
          <a:xfrm>
            <a:off x="3854450" y="3524250"/>
            <a:ext cx="2878138" cy="1343025"/>
            <a:chOff x="2340" y="2052"/>
            <a:chExt cx="1813" cy="846"/>
          </a:xfrm>
        </p:grpSpPr>
        <p:sp>
          <p:nvSpPr>
            <p:cNvPr id="142367"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2368"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2369"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2370" name="Rectangle 50"/>
            <p:cNvSpPr>
              <a:spLocks noChangeArrowheads="1"/>
            </p:cNvSpPr>
            <p:nvPr/>
          </p:nvSpPr>
          <p:spPr bwMode="auto">
            <a:xfrm>
              <a:off x="2340" y="2078"/>
              <a:ext cx="10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i="0">
                  <a:solidFill>
                    <a:srgbClr val="00FF00"/>
                  </a:solidFill>
                  <a:latin typeface="Helvetica" charset="0"/>
                </a:rPr>
                <a:t>   </a:t>
              </a:r>
              <a:r>
                <a:rPr lang="en-US" sz="1600" b="1" i="0">
                  <a:solidFill>
                    <a:schemeClr val="bg1"/>
                  </a:solidFill>
                  <a:latin typeface="Helvetica" charset="0"/>
                </a:rPr>
                <a:t>MIADIA KECHU</a:t>
              </a:r>
            </a:p>
          </p:txBody>
        </p:sp>
        <p:sp>
          <p:nvSpPr>
            <p:cNvPr id="142371"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80" name="Group 52"/>
          <p:cNvGrpSpPr>
            <a:grpSpLocks/>
          </p:cNvGrpSpPr>
          <p:nvPr/>
        </p:nvGrpSpPr>
        <p:grpSpPr bwMode="auto">
          <a:xfrm>
            <a:off x="4273550" y="3859213"/>
            <a:ext cx="2760663" cy="1333500"/>
            <a:chOff x="2652" y="2271"/>
            <a:chExt cx="1739" cy="840"/>
          </a:xfrm>
        </p:grpSpPr>
        <p:sp>
          <p:nvSpPr>
            <p:cNvPr id="142363"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2364"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2365"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42366" name="Rectangle 56"/>
            <p:cNvSpPr>
              <a:spLocks noChangeArrowheads="1"/>
            </p:cNvSpPr>
            <p:nvPr/>
          </p:nvSpPr>
          <p:spPr bwMode="auto">
            <a:xfrm>
              <a:off x="2875" y="2298"/>
              <a:ext cx="5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i="0">
                  <a:solidFill>
                    <a:schemeClr val="bg1"/>
                  </a:solidFill>
                  <a:latin typeface="Helvetica" charset="0"/>
                </a:rPr>
                <a:t>ZIKETA</a:t>
              </a:r>
            </a:p>
          </p:txBody>
        </p:sp>
      </p:grpSp>
      <p:grpSp>
        <p:nvGrpSpPr>
          <p:cNvPr id="150585" name="Group 57"/>
          <p:cNvGrpSpPr>
            <a:grpSpLocks/>
          </p:cNvGrpSpPr>
          <p:nvPr/>
        </p:nvGrpSpPr>
        <p:grpSpPr bwMode="auto">
          <a:xfrm>
            <a:off x="4540250" y="4208463"/>
            <a:ext cx="2762250" cy="1479550"/>
            <a:chOff x="3948" y="107"/>
            <a:chExt cx="1740" cy="932"/>
          </a:xfrm>
        </p:grpSpPr>
        <p:sp>
          <p:nvSpPr>
            <p:cNvPr id="142355"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2356"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2357"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2358" name="Group 61"/>
            <p:cNvGrpSpPr>
              <a:grpSpLocks/>
            </p:cNvGrpSpPr>
            <p:nvPr/>
          </p:nvGrpSpPr>
          <p:grpSpPr bwMode="auto">
            <a:xfrm>
              <a:off x="4060" y="130"/>
              <a:ext cx="679" cy="284"/>
              <a:chOff x="3083" y="3101"/>
              <a:chExt cx="532" cy="235"/>
            </a:xfrm>
          </p:grpSpPr>
          <p:sp>
            <p:nvSpPr>
              <p:cNvPr id="150590" name="Rectangle 62"/>
              <p:cNvSpPr>
                <a:spLocks noChangeArrowheads="1"/>
              </p:cNvSpPr>
              <p:nvPr/>
            </p:nvSpPr>
            <p:spPr bwMode="auto">
              <a:xfrm>
                <a:off x="3083"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b="1" i="0">
                    <a:solidFill>
                      <a:srgbClr val="790015"/>
                    </a:solidFill>
                    <a:latin typeface="Helvetica" charset="0"/>
                    <a:cs typeface="+mn-cs"/>
                  </a:rPr>
                  <a:t>   </a:t>
                </a:r>
                <a:endParaRPr lang="en-US" sz="4000" b="1" i="0">
                  <a:effectLst>
                    <a:outerShdw blurRad="38100" dist="38100" dir="2700000" algn="tl">
                      <a:srgbClr val="000000"/>
                    </a:outerShdw>
                  </a:effectLst>
                  <a:latin typeface="Helvetica" charset="0"/>
                  <a:cs typeface="+mn-cs"/>
                </a:endParaRPr>
              </a:p>
            </p:txBody>
          </p:sp>
          <p:sp>
            <p:nvSpPr>
              <p:cNvPr id="150591" name="Rectangle 63"/>
              <p:cNvSpPr>
                <a:spLocks noChangeArrowheads="1"/>
              </p:cNvSpPr>
              <p:nvPr/>
            </p:nvSpPr>
            <p:spPr bwMode="auto">
              <a:xfrm>
                <a:off x="3139" y="3101"/>
                <a:ext cx="47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900" b="1" i="0">
                    <a:solidFill>
                      <a:srgbClr val="790015"/>
                    </a:solidFill>
                    <a:latin typeface="Helvetica" charset="0"/>
                    <a:cs typeface="+mn-cs"/>
                  </a:rPr>
                  <a:t>JESU</a:t>
                </a:r>
                <a:endParaRPr lang="en-US" sz="4000" b="1" i="0">
                  <a:effectLst>
                    <a:outerShdw blurRad="38100" dist="38100" dir="2700000" algn="tl">
                      <a:srgbClr val="000000"/>
                    </a:outerShdw>
                  </a:effectLst>
                  <a:latin typeface="Helvetica" charset="0"/>
                  <a:cs typeface="+mn-cs"/>
                </a:endParaRPr>
              </a:p>
            </p:txBody>
          </p:sp>
        </p:grpSp>
        <p:sp>
          <p:nvSpPr>
            <p:cNvPr id="142359"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0"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0596" name="Text Box 6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150600" name="Text Box 7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67</a:t>
            </a:r>
          </a:p>
        </p:txBody>
      </p:sp>
      <p:sp>
        <p:nvSpPr>
          <p:cNvPr id="150606" name="Rectangle 78"/>
          <p:cNvSpPr>
            <a:spLocks noChangeArrowheads="1"/>
          </p:cNvSpPr>
          <p:nvPr/>
        </p:nvSpPr>
        <p:spPr bwMode="auto">
          <a:xfrm>
            <a:off x="561975" y="677863"/>
            <a:ext cx="7964488" cy="5788025"/>
          </a:xfrm>
          <a:prstGeom prst="rect">
            <a:avLst/>
          </a:prstGeom>
          <a:solidFill>
            <a:schemeClr val="bg2">
              <a:alpha val="50000"/>
            </a:schemeClr>
          </a:solidFill>
          <a:ln w="76200">
            <a:solidFill>
              <a:srgbClr val="9900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595" name="Text Box 67"/>
          <p:cNvSpPr txBox="1">
            <a:spLocks noChangeArrowheads="1"/>
          </p:cNvSpPr>
          <p:nvPr/>
        </p:nvSpPr>
        <p:spPr bwMode="auto">
          <a:xfrm>
            <a:off x="223838" y="938213"/>
            <a:ext cx="8934450" cy="8239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800" b="1" i="0">
                <a:solidFill>
                  <a:schemeClr val="tx2"/>
                </a:solidFill>
                <a:latin typeface="Comic Sans MS" charset="0"/>
                <a:cs typeface="+mn-cs"/>
              </a:rPr>
              <a:t>N MHALIE KETHOLESHUDA!</a:t>
            </a:r>
          </a:p>
        </p:txBody>
      </p:sp>
      <p:sp>
        <p:nvSpPr>
          <p:cNvPr id="150602" name="Text Box 74"/>
          <p:cNvSpPr txBox="1">
            <a:spLocks noChangeArrowheads="1"/>
          </p:cNvSpPr>
          <p:nvPr/>
        </p:nvSpPr>
        <p:spPr bwMode="auto">
          <a:xfrm>
            <a:off x="1598613" y="2114550"/>
            <a:ext cx="6097587"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800" b="1" i="0">
                <a:solidFill>
                  <a:schemeClr val="tx1"/>
                </a:solidFill>
                <a:cs typeface="+mn-cs"/>
              </a:rPr>
              <a:t>METEI SECH</a:t>
            </a:r>
            <a:r>
              <a:rPr lang="en-US" sz="6800" b="1" i="0">
                <a:solidFill>
                  <a:schemeClr val="tx1"/>
                </a:solidFill>
                <a:cs typeface="Arial" charset="0"/>
              </a:rPr>
              <a:t>U</a:t>
            </a:r>
          </a:p>
        </p:txBody>
      </p:sp>
      <p:sp>
        <p:nvSpPr>
          <p:cNvPr id="150603" name="Text Box 75"/>
          <p:cNvSpPr txBox="1">
            <a:spLocks noChangeArrowheads="1"/>
          </p:cNvSpPr>
          <p:nvPr/>
        </p:nvSpPr>
        <p:spPr bwMode="auto">
          <a:xfrm>
            <a:off x="1617663" y="3248025"/>
            <a:ext cx="5943600"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800" b="1" i="0">
                <a:solidFill>
                  <a:schemeClr val="tx1"/>
                </a:solidFill>
                <a:cs typeface="+mn-cs"/>
              </a:rPr>
              <a:t>MEYA SECHU</a:t>
            </a:r>
          </a:p>
        </p:txBody>
      </p:sp>
      <p:sp>
        <p:nvSpPr>
          <p:cNvPr id="150607" name="Text Box 79"/>
          <p:cNvSpPr txBox="1">
            <a:spLocks noChangeArrowheads="1"/>
          </p:cNvSpPr>
          <p:nvPr/>
        </p:nvSpPr>
        <p:spPr bwMode="auto">
          <a:xfrm>
            <a:off x="1531938" y="4452938"/>
            <a:ext cx="5848350" cy="112871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800" b="1" i="0">
                <a:solidFill>
                  <a:schemeClr val="tx1"/>
                </a:solidFill>
                <a:cs typeface="+mn-cs"/>
              </a:rPr>
              <a:t>PECU SECHU</a:t>
            </a:r>
          </a:p>
        </p:txBody>
      </p:sp>
      <p:sp>
        <p:nvSpPr>
          <p:cNvPr id="150609" name="Text Box 81"/>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fade">
                                      <p:cBhvr>
                                        <p:cTn id="7" dur="500"/>
                                        <p:tgtEl>
                                          <p:spTgt spid="15053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150538"/>
                                        </p:tgtEl>
                                        <p:attrNameLst>
                                          <p:attrName>style.visibility</p:attrName>
                                        </p:attrNameLst>
                                      </p:cBhvr>
                                      <p:to>
                                        <p:strVal val="visible"/>
                                      </p:to>
                                    </p:set>
                                    <p:animEffect transition="in" filter="fade">
                                      <p:cBhvr>
                                        <p:cTn id="11" dur="500"/>
                                        <p:tgtEl>
                                          <p:spTgt spid="150538"/>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150544"/>
                                        </p:tgtEl>
                                        <p:attrNameLst>
                                          <p:attrName>style.visibility</p:attrName>
                                        </p:attrNameLst>
                                      </p:cBhvr>
                                      <p:to>
                                        <p:strVal val="visible"/>
                                      </p:to>
                                    </p:set>
                                    <p:animEffect transition="in" filter="fade">
                                      <p:cBhvr>
                                        <p:cTn id="15" dur="500"/>
                                        <p:tgtEl>
                                          <p:spTgt spid="15054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150550"/>
                                        </p:tgtEl>
                                        <p:attrNameLst>
                                          <p:attrName>style.visibility</p:attrName>
                                        </p:attrNameLst>
                                      </p:cBhvr>
                                      <p:to>
                                        <p:strVal val="visible"/>
                                      </p:to>
                                    </p:set>
                                    <p:animEffect transition="in" filter="fade">
                                      <p:cBhvr>
                                        <p:cTn id="19" dur="500"/>
                                        <p:tgtEl>
                                          <p:spTgt spid="150550"/>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150556"/>
                                        </p:tgtEl>
                                        <p:attrNameLst>
                                          <p:attrName>style.visibility</p:attrName>
                                        </p:attrNameLst>
                                      </p:cBhvr>
                                      <p:to>
                                        <p:strVal val="visible"/>
                                      </p:to>
                                    </p:set>
                                    <p:animEffect transition="in" filter="fade">
                                      <p:cBhvr>
                                        <p:cTn id="23" dur="500"/>
                                        <p:tgtEl>
                                          <p:spTgt spid="15055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150562"/>
                                        </p:tgtEl>
                                        <p:attrNameLst>
                                          <p:attrName>style.visibility</p:attrName>
                                        </p:attrNameLst>
                                      </p:cBhvr>
                                      <p:to>
                                        <p:strVal val="visible"/>
                                      </p:to>
                                    </p:set>
                                    <p:animEffect transition="in" filter="fade">
                                      <p:cBhvr>
                                        <p:cTn id="27" dur="500"/>
                                        <p:tgtEl>
                                          <p:spTgt spid="150562"/>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150568"/>
                                        </p:tgtEl>
                                        <p:attrNameLst>
                                          <p:attrName>style.visibility</p:attrName>
                                        </p:attrNameLst>
                                      </p:cBhvr>
                                      <p:to>
                                        <p:strVal val="visible"/>
                                      </p:to>
                                    </p:set>
                                    <p:animEffect transition="in" filter="fade">
                                      <p:cBhvr>
                                        <p:cTn id="31" dur="500"/>
                                        <p:tgtEl>
                                          <p:spTgt spid="15056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150574"/>
                                        </p:tgtEl>
                                        <p:attrNameLst>
                                          <p:attrName>style.visibility</p:attrName>
                                        </p:attrNameLst>
                                      </p:cBhvr>
                                      <p:to>
                                        <p:strVal val="visible"/>
                                      </p:to>
                                    </p:set>
                                    <p:animEffect transition="in" filter="fade">
                                      <p:cBhvr>
                                        <p:cTn id="35" dur="500"/>
                                        <p:tgtEl>
                                          <p:spTgt spid="150574"/>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50580"/>
                                        </p:tgtEl>
                                        <p:attrNameLst>
                                          <p:attrName>style.visibility</p:attrName>
                                        </p:attrNameLst>
                                      </p:cBhvr>
                                      <p:to>
                                        <p:strVal val="visible"/>
                                      </p:to>
                                    </p:set>
                                    <p:animEffect transition="in" filter="fade">
                                      <p:cBhvr>
                                        <p:cTn id="39" dur="500"/>
                                        <p:tgtEl>
                                          <p:spTgt spid="15058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50585"/>
                                        </p:tgtEl>
                                        <p:attrNameLst>
                                          <p:attrName>style.visibility</p:attrName>
                                        </p:attrNameLst>
                                      </p:cBhvr>
                                      <p:to>
                                        <p:strVal val="visible"/>
                                      </p:to>
                                    </p:set>
                                    <p:animEffect transition="in" filter="fade">
                                      <p:cBhvr>
                                        <p:cTn id="43" dur="500"/>
                                        <p:tgtEl>
                                          <p:spTgt spid="15058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8467" name="Rectangle 3"/>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8468" name="Text Box 4"/>
          <p:cNvSpPr txBox="1">
            <a:spLocks noChangeArrowheads="1"/>
          </p:cNvSpPr>
          <p:nvPr/>
        </p:nvSpPr>
        <p:spPr bwMode="auto">
          <a:xfrm>
            <a:off x="8088313" y="6521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05</a:t>
            </a:r>
            <a:endParaRPr lang="en-US" sz="1400" i="0">
              <a:solidFill>
                <a:srgbClr val="FFFFFF"/>
              </a:solidFill>
              <a:cs typeface="+mn-cs"/>
            </a:endParaRPr>
          </a:p>
        </p:txBody>
      </p:sp>
      <p:sp>
        <p:nvSpPr>
          <p:cNvPr id="318469" name="Text Box 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b="1" i="0">
                <a:solidFill>
                  <a:srgbClr val="FFFFFF"/>
                </a:solidFill>
                <a:cs typeface="+mn-cs"/>
              </a:rPr>
              <a:t>©2006 TBBMI</a:t>
            </a:r>
          </a:p>
        </p:txBody>
      </p:sp>
      <p:sp>
        <p:nvSpPr>
          <p:cNvPr id="318471" name="Rectangle 7"/>
          <p:cNvSpPr>
            <a:spLocks noChangeArrowheads="1"/>
          </p:cNvSpPr>
          <p:nvPr/>
        </p:nvSpPr>
        <p:spPr bwMode="auto">
          <a:xfrm>
            <a:off x="-1082675" y="1217613"/>
            <a:ext cx="7870825"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8472" name="Rectangle 8"/>
          <p:cNvSpPr>
            <a:spLocks noChangeArrowheads="1"/>
          </p:cNvSpPr>
          <p:nvPr/>
        </p:nvSpPr>
        <p:spPr bwMode="auto">
          <a:xfrm>
            <a:off x="692150" y="622300"/>
            <a:ext cx="8086725" cy="5915025"/>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184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sp>
        <p:nvSpPr>
          <p:cNvPr id="318474"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18478"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pic>
        <p:nvPicPr>
          <p:cNvPr id="318479"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sp>
        <p:nvSpPr>
          <p:cNvPr id="318480" name="Rectangle 16"/>
          <p:cNvSpPr>
            <a:spLocks noChangeArrowheads="1"/>
          </p:cNvSpPr>
          <p:nvPr/>
        </p:nvSpPr>
        <p:spPr bwMode="auto">
          <a:xfrm>
            <a:off x="627063" y="673100"/>
            <a:ext cx="7704137" cy="5511800"/>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8481" name="Text Box 17"/>
          <p:cNvSpPr txBox="1">
            <a:spLocks noChangeArrowheads="1"/>
          </p:cNvSpPr>
          <p:nvPr/>
        </p:nvSpPr>
        <p:spPr bwMode="auto">
          <a:xfrm>
            <a:off x="762000" y="1697038"/>
            <a:ext cx="8591550" cy="19208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6000" b="1">
                <a:solidFill>
                  <a:srgbClr val="FFFC1E"/>
                </a:solidFill>
                <a:cs typeface="+mn-cs"/>
              </a:rPr>
              <a:t>KETHOLESHUDA… 			DIETHERIEKO</a:t>
            </a:r>
          </a:p>
        </p:txBody>
      </p:sp>
      <p:sp>
        <p:nvSpPr>
          <p:cNvPr id="318482" name="Text Box 18"/>
          <p:cNvSpPr txBox="1">
            <a:spLocks noChangeArrowheads="1"/>
          </p:cNvSpPr>
          <p:nvPr/>
        </p:nvSpPr>
        <p:spPr bwMode="auto">
          <a:xfrm>
            <a:off x="3611563" y="3997325"/>
            <a:ext cx="1719262" cy="5794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3200" b="1" i="0">
                <a:solidFill>
                  <a:schemeClr val="tx1"/>
                </a:solidFill>
                <a:effectLst>
                  <a:outerShdw blurRad="38100" dist="38100" dir="2700000" algn="tl">
                    <a:srgbClr val="000000"/>
                  </a:outerShdw>
                </a:effectLst>
                <a:cs typeface="+mn-cs"/>
              </a:rPr>
              <a:t>ZA PUO</a:t>
            </a:r>
          </a:p>
        </p:txBody>
      </p:sp>
      <p:sp>
        <p:nvSpPr>
          <p:cNvPr id="318483" name="Text Box 19"/>
          <p:cNvSpPr txBox="1">
            <a:spLocks noChangeArrowheads="1"/>
          </p:cNvSpPr>
          <p:nvPr/>
        </p:nvSpPr>
        <p:spPr bwMode="auto">
          <a:xfrm>
            <a:off x="7885113" y="2584450"/>
            <a:ext cx="37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b="1">
                <a:solidFill>
                  <a:srgbClr val="FFFC1E"/>
                </a:solidFill>
                <a:cs typeface="+mn-cs"/>
              </a:rPr>
              <a:t>®</a:t>
            </a:r>
          </a:p>
        </p:txBody>
      </p:sp>
      <p:sp>
        <p:nvSpPr>
          <p:cNvPr id="318484" name="Text Box 20"/>
          <p:cNvSpPr txBox="1">
            <a:spLocks noChangeArrowheads="1"/>
          </p:cNvSpPr>
          <p:nvPr/>
        </p:nvSpPr>
        <p:spPr bwMode="auto">
          <a:xfrm>
            <a:off x="436563" y="1263650"/>
            <a:ext cx="8061325" cy="4889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2600" b="1">
                <a:solidFill>
                  <a:schemeClr val="tx1"/>
                </a:solidFill>
                <a:effectLst>
                  <a:outerShdw blurRad="38100" dist="38100" dir="2700000" algn="tl">
                    <a:srgbClr val="000000"/>
                  </a:outerShdw>
                </a:effectLst>
                <a:latin typeface="Comic Sans MS" charset="0"/>
                <a:cs typeface="+mn-cs"/>
              </a:rPr>
              <a:t>(Kedi puolaga: Bible si mu semenuo ketuola!)</a:t>
            </a:r>
          </a:p>
        </p:txBody>
      </p:sp>
      <p:sp>
        <p:nvSpPr>
          <p:cNvPr id="318485" name="Text Box 21"/>
          <p:cNvSpPr txBox="1">
            <a:spLocks noChangeArrowheads="1"/>
          </p:cNvSpPr>
          <p:nvPr/>
        </p:nvSpPr>
        <p:spPr bwMode="auto">
          <a:xfrm>
            <a:off x="969963" y="3860800"/>
            <a:ext cx="7024687" cy="22891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endParaRPr lang="en-US" sz="3600" b="1">
              <a:solidFill>
                <a:srgbClr val="77FD68"/>
              </a:solidFill>
              <a:effectLst>
                <a:outerShdw blurRad="38100" dist="38100" dir="2700000" algn="tl">
                  <a:srgbClr val="000000"/>
                </a:outerShdw>
              </a:effectLst>
              <a:cs typeface="+mn-cs"/>
            </a:endParaRPr>
          </a:p>
          <a:p>
            <a:pPr>
              <a:spcBef>
                <a:spcPct val="50000"/>
              </a:spcBef>
              <a:defRPr/>
            </a:pPr>
            <a:r>
              <a:rPr lang="en-US" sz="3600" b="1">
                <a:solidFill>
                  <a:srgbClr val="77FD68"/>
                </a:solidFill>
                <a:effectLst>
                  <a:outerShdw blurRad="38100" dist="38100" dir="2700000" algn="tl">
                    <a:srgbClr val="000000"/>
                  </a:outerShdw>
                </a:effectLst>
                <a:cs typeface="+mn-cs"/>
              </a:rPr>
              <a:t> SEDE  KO</a:t>
            </a:r>
          </a:p>
          <a:p>
            <a:pPr>
              <a:spcBef>
                <a:spcPct val="50000"/>
              </a:spcBef>
              <a:defRPr/>
            </a:pPr>
            <a:r>
              <a:rPr lang="ja-JP" altLang="en-US" sz="3600" b="1">
                <a:solidFill>
                  <a:srgbClr val="77FD68"/>
                </a:solidFill>
                <a:effectLst>
                  <a:outerShdw blurRad="38100" dist="38100" dir="2700000" algn="tl">
                    <a:srgbClr val="000000"/>
                  </a:outerShdw>
                </a:effectLst>
                <a:latin typeface="Arial"/>
                <a:cs typeface="+mn-cs"/>
              </a:rPr>
              <a:t>“</a:t>
            </a:r>
            <a:r>
              <a:rPr lang="en-US" sz="3600" b="1">
                <a:solidFill>
                  <a:srgbClr val="77FD68"/>
                </a:solidFill>
                <a:effectLst>
                  <a:outerShdw blurRad="38100" dist="38100" dir="2700000" algn="tl">
                    <a:srgbClr val="000000"/>
                  </a:outerShdw>
                </a:effectLst>
                <a:cs typeface="+mn-cs"/>
              </a:rPr>
              <a:t>KETHOLESHU DA</a:t>
            </a:r>
            <a:r>
              <a:rPr lang="ja-JP" altLang="en-US" sz="3600" b="1">
                <a:solidFill>
                  <a:srgbClr val="77FD68"/>
                </a:solidFill>
                <a:effectLst>
                  <a:outerShdw blurRad="38100" dist="38100" dir="2700000" algn="tl">
                    <a:srgbClr val="000000"/>
                  </a:outerShdw>
                </a:effectLst>
                <a:latin typeface="Arial"/>
                <a:cs typeface="+mn-cs"/>
              </a:rPr>
              <a:t>”</a:t>
            </a:r>
            <a:endParaRPr lang="en-US" sz="3200" b="1" i="0">
              <a:solidFill>
                <a:srgbClr val="FFFFFF"/>
              </a:solidFill>
              <a:effectLst>
                <a:outerShdw blurRad="38100" dist="38100" dir="2700000" algn="tl">
                  <a:srgbClr val="000000"/>
                </a:outerShdw>
              </a:effectLst>
              <a:cs typeface="+mn-cs"/>
            </a:endParaRPr>
          </a:p>
        </p:txBody>
      </p:sp>
      <p:sp>
        <p:nvSpPr>
          <p:cNvPr id="318486" name="Rectangle 22"/>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52" name="Group 24"/>
          <p:cNvGrpSpPr>
            <a:grpSpLocks/>
          </p:cNvGrpSpPr>
          <p:nvPr/>
        </p:nvGrpSpPr>
        <p:grpSpPr bwMode="auto">
          <a:xfrm>
            <a:off x="604838" y="3159125"/>
            <a:ext cx="7869237" cy="2905125"/>
            <a:chOff x="381" y="1982"/>
            <a:chExt cx="4870" cy="1830"/>
          </a:xfrm>
        </p:grpSpPr>
        <p:grpSp>
          <p:nvGrpSpPr>
            <p:cNvPr id="144396"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i="0">
                  <a:solidFill>
                    <a:schemeClr val="tx1"/>
                  </a:solidFill>
                  <a:cs typeface="+mn-cs"/>
                </a:endParaRPr>
              </a:p>
            </p:txBody>
          </p:sp>
          <p:sp>
            <p:nvSpPr>
              <p:cNvPr id="227344" name="Text Box 16"/>
              <p:cNvSpPr txBox="1">
                <a:spLocks noChangeArrowheads="1"/>
              </p:cNvSpPr>
              <p:nvPr/>
            </p:nvSpPr>
            <p:spPr bwMode="auto">
              <a:xfrm>
                <a:off x="493" y="2368"/>
                <a:ext cx="1821" cy="92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r">
                  <a:spcBef>
                    <a:spcPct val="50000"/>
                  </a:spcBef>
                  <a:defRPr/>
                </a:pPr>
                <a:r>
                  <a:rPr lang="en-US" sz="3000" b="1" i="0">
                    <a:solidFill>
                      <a:srgbClr val="FFEA18"/>
                    </a:solidFill>
                    <a:cs typeface="+mn-cs"/>
                  </a:rPr>
                  <a:t>MHACA SE KELASHU KETUO</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sp>
        <p:nvSpPr>
          <p:cNvPr id="227332" name="Text Box 4"/>
          <p:cNvSpPr txBox="1">
            <a:spLocks noChangeArrowheads="1"/>
          </p:cNvSpPr>
          <p:nvPr/>
        </p:nvSpPr>
        <p:spPr bwMode="auto">
          <a:xfrm>
            <a:off x="2730500" y="358775"/>
            <a:ext cx="6418263" cy="10668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defRPr/>
            </a:pPr>
            <a:r>
              <a:rPr lang="en-US" sz="3200" b="1">
                <a:solidFill>
                  <a:srgbClr val="FF0A1E"/>
                </a:solidFill>
                <a:latin typeface="Comic Sans MS" charset="0"/>
                <a:cs typeface="+mn-cs"/>
              </a:rPr>
              <a:t>Tsie Ketholeshuda…</a:t>
            </a:r>
            <a:r>
              <a:rPr lang="en-US">
                <a:cs typeface="+mn-cs"/>
              </a:rPr>
              <a:t> </a:t>
            </a:r>
            <a:r>
              <a:rPr lang="en-US" sz="3200" b="1">
                <a:solidFill>
                  <a:srgbClr val="FF0A1E"/>
                </a:solidFill>
                <a:latin typeface="Comic Sans MS" charset="0"/>
                <a:cs typeface="+mn-cs"/>
              </a:rPr>
              <a:t>Dietherieko nkele nu bate …</a:t>
            </a:r>
          </a:p>
        </p:txBody>
      </p:sp>
      <p:sp>
        <p:nvSpPr>
          <p:cNvPr id="227333" name="Text Box 5"/>
          <p:cNvSpPr txBox="1">
            <a:spLocks noChangeArrowheads="1"/>
          </p:cNvSpPr>
          <p:nvPr/>
        </p:nvSpPr>
        <p:spPr bwMode="auto">
          <a:xfrm>
            <a:off x="282575" y="1620838"/>
            <a:ext cx="8861425" cy="1552575"/>
          </a:xfrm>
          <a:prstGeom prst="rect">
            <a:avLst/>
          </a:prstGeom>
          <a:noFill/>
          <a:ln>
            <a:noFill/>
          </a:ln>
          <a:effectLst>
            <a:outerShdw blurRad="63500" dist="63500" dir="3187806"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63F1B"/>
                </a:solidFill>
                <a:miter lim="800000"/>
                <a:headEnd/>
                <a:tailEnd/>
              </a14:hiddenLine>
            </a:ext>
          </a:extLst>
        </p:spPr>
        <p:txBody>
          <a:bodyPr>
            <a:spAutoFit/>
          </a:bodyPr>
          <a:lstStyle/>
          <a:p>
            <a:pPr algn="l">
              <a:spcBef>
                <a:spcPct val="50000"/>
              </a:spcBef>
              <a:defRPr/>
            </a:pPr>
            <a:r>
              <a:rPr lang="en-US" sz="2400" b="1" i="0">
                <a:solidFill>
                  <a:srgbClr val="FFCC18"/>
                </a:solidFill>
                <a:latin typeface="Comic Sans MS" charset="0"/>
                <a:cs typeface="+mn-cs"/>
              </a:rPr>
              <a:t>                  •Ndo Hau Liro </a:t>
            </a:r>
            <a:r>
              <a:rPr lang="ja-JP" altLang="en-US" sz="2400" b="1" i="0">
                <a:solidFill>
                  <a:srgbClr val="1EAFCC"/>
                </a:solidFill>
                <a:latin typeface="Arial"/>
                <a:cs typeface="+mn-cs"/>
              </a:rPr>
              <a:t>“</a:t>
            </a:r>
            <a:r>
              <a:rPr lang="en-US" sz="2400" b="1" i="0">
                <a:solidFill>
                  <a:srgbClr val="1EAFCC"/>
                </a:solidFill>
                <a:latin typeface="Comic Sans MS" charset="0"/>
                <a:cs typeface="+mn-cs"/>
              </a:rPr>
              <a:t>Ketholeshu Da</a:t>
            </a:r>
            <a:r>
              <a:rPr lang="ja-JP" altLang="en-US" sz="2400" b="1" i="0">
                <a:solidFill>
                  <a:srgbClr val="1EAFCC"/>
                </a:solidFill>
                <a:latin typeface="Arial"/>
                <a:cs typeface="+mn-cs"/>
              </a:rPr>
              <a:t>”</a:t>
            </a:r>
            <a:endParaRPr lang="en-US" sz="2400" b="1" i="0">
              <a:solidFill>
                <a:srgbClr val="FFCC18"/>
              </a:solidFill>
              <a:latin typeface="Comic Sans MS" charset="0"/>
              <a:cs typeface="+mn-cs"/>
            </a:endParaRPr>
          </a:p>
          <a:p>
            <a:pPr algn="l">
              <a:spcBef>
                <a:spcPct val="50000"/>
              </a:spcBef>
              <a:defRPr/>
            </a:pPr>
            <a:r>
              <a:rPr lang="en-US" sz="2400" b="1" i="0">
                <a:solidFill>
                  <a:srgbClr val="FFCC18"/>
                </a:solidFill>
                <a:latin typeface="Comic Sans MS" charset="0"/>
                <a:cs typeface="+mn-cs"/>
              </a:rPr>
              <a:t>•</a:t>
            </a:r>
            <a:r>
              <a:rPr lang="en-US" sz="2400" b="1" i="0">
                <a:solidFill>
                  <a:srgbClr val="1EAFCC"/>
                </a:solidFill>
                <a:latin typeface="Comic Sans MS" charset="0"/>
                <a:cs typeface="+mn-cs"/>
              </a:rPr>
              <a:t>N Mhale </a:t>
            </a:r>
            <a:r>
              <a:rPr lang="en-US" sz="2400" b="1" i="0">
                <a:solidFill>
                  <a:srgbClr val="FFCC18"/>
                </a:solidFill>
                <a:latin typeface="Comic Sans MS" charset="0"/>
                <a:cs typeface="+mn-cs"/>
              </a:rPr>
              <a:t>Nu</a:t>
            </a:r>
            <a:r>
              <a:rPr lang="en-US" sz="2400" b="1" i="0">
                <a:solidFill>
                  <a:srgbClr val="1EAFCC"/>
                </a:solidFill>
                <a:latin typeface="Comic Sans MS" charset="0"/>
                <a:cs typeface="+mn-cs"/>
              </a:rPr>
              <a:t> </a:t>
            </a:r>
            <a:r>
              <a:rPr lang="en-US" sz="2400" b="1" i="0">
                <a:solidFill>
                  <a:srgbClr val="FFCC18"/>
                </a:solidFill>
                <a:latin typeface="Comic Sans MS" charset="0"/>
                <a:cs typeface="+mn-cs"/>
              </a:rPr>
              <a:t>Khrushuketou </a:t>
            </a:r>
            <a:r>
              <a:rPr lang="en-US" sz="2400" b="1" i="0">
                <a:solidFill>
                  <a:srgbClr val="1EAFCC"/>
                </a:solidFill>
                <a:latin typeface="Comic Sans MS" charset="0"/>
                <a:cs typeface="+mn-cs"/>
              </a:rPr>
              <a:t>Cabi </a:t>
            </a:r>
            <a:r>
              <a:rPr lang="ja-JP" altLang="en-US" sz="2400" b="1" i="0">
                <a:solidFill>
                  <a:srgbClr val="FFCC18"/>
                </a:solidFill>
                <a:latin typeface="Arial"/>
                <a:cs typeface="+mn-cs"/>
              </a:rPr>
              <a:t>“</a:t>
            </a:r>
            <a:r>
              <a:rPr lang="en-US" sz="2400" b="1" i="0">
                <a:solidFill>
                  <a:srgbClr val="FFCC18"/>
                </a:solidFill>
                <a:latin typeface="Comic Sans MS" charset="0"/>
                <a:cs typeface="+mn-cs"/>
              </a:rPr>
              <a:t>Ketholeshu Da</a:t>
            </a:r>
            <a:r>
              <a:rPr lang="ja-JP" altLang="en-US" sz="2400" b="1" i="0">
                <a:solidFill>
                  <a:srgbClr val="FFCC18"/>
                </a:solidFill>
                <a:latin typeface="Arial"/>
                <a:cs typeface="+mn-cs"/>
              </a:rPr>
              <a:t>”</a:t>
            </a:r>
            <a:r>
              <a:rPr lang="en-US" sz="2400" b="1" i="0">
                <a:solidFill>
                  <a:srgbClr val="FFCC18"/>
                </a:solidFill>
                <a:latin typeface="Comic Sans MS" charset="0"/>
                <a:cs typeface="+mn-cs"/>
              </a:rPr>
              <a:t>…P7KJ</a:t>
            </a:r>
          </a:p>
          <a:p>
            <a:pPr algn="l">
              <a:spcBef>
                <a:spcPct val="50000"/>
              </a:spcBef>
              <a:defRPr/>
            </a:pPr>
            <a:endParaRPr lang="en-US" sz="2400" b="1" i="0">
              <a:solidFill>
                <a:srgbClr val="FFCC18"/>
              </a:solidFill>
              <a:latin typeface="Comic Sans MS" charset="0"/>
              <a:cs typeface="+mn-cs"/>
            </a:endParaRPr>
          </a:p>
        </p:txBody>
      </p:sp>
      <p:sp>
        <p:nvSpPr>
          <p:cNvPr id="227336" name="AutoShape 8"/>
          <p:cNvSpPr>
            <a:spLocks noChangeArrowheads="1"/>
          </p:cNvSpPr>
          <p:nvPr/>
        </p:nvSpPr>
        <p:spPr bwMode="auto">
          <a:xfrm>
            <a:off x="400050" y="1558925"/>
            <a:ext cx="8250238" cy="11604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27339" name="Text Box 11"/>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68</a:t>
            </a:r>
          </a:p>
        </p:txBody>
      </p:sp>
      <p:sp>
        <p:nvSpPr>
          <p:cNvPr id="227343" name="Text Box 15"/>
          <p:cNvSpPr txBox="1">
            <a:spLocks noChangeArrowheads="1"/>
          </p:cNvSpPr>
          <p:nvPr/>
        </p:nvSpPr>
        <p:spPr bwMode="auto">
          <a:xfrm>
            <a:off x="3744913" y="4545013"/>
            <a:ext cx="5221287" cy="1493837"/>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l">
              <a:spcBef>
                <a:spcPct val="50000"/>
              </a:spcBef>
              <a:defRPr/>
            </a:pPr>
            <a:r>
              <a:rPr lang="en-US" sz="3000" b="1" i="0">
                <a:solidFill>
                  <a:srgbClr val="FFEA18"/>
                </a:solidFill>
                <a:cs typeface="+mn-cs"/>
              </a:rPr>
              <a:t>3. KETHOLESHU RHIKO MU THUPIEKEBAKO  </a:t>
            </a:r>
            <a:r>
              <a:rPr lang="en-US" sz="3200" b="1">
                <a:solidFill>
                  <a:schemeClr val="tx1"/>
                </a:solidFill>
                <a:cs typeface="+mn-cs"/>
              </a:rPr>
              <a:t>HIEKEWA</a:t>
            </a:r>
          </a:p>
        </p:txBody>
      </p:sp>
      <p:sp>
        <p:nvSpPr>
          <p:cNvPr id="227348" name="Text Box 20"/>
          <p:cNvSpPr txBox="1">
            <a:spLocks noChangeArrowheads="1"/>
          </p:cNvSpPr>
          <p:nvPr/>
        </p:nvSpPr>
        <p:spPr bwMode="auto">
          <a:xfrm>
            <a:off x="3714750" y="3243263"/>
            <a:ext cx="4622800" cy="5492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l">
              <a:spcBef>
                <a:spcPct val="50000"/>
              </a:spcBef>
              <a:defRPr/>
            </a:pPr>
            <a:r>
              <a:rPr lang="en-US" sz="3000" b="1" i="0">
                <a:solidFill>
                  <a:srgbClr val="FFEA18"/>
                </a:solidFill>
                <a:cs typeface="+mn-cs"/>
              </a:rPr>
              <a:t>1.</a:t>
            </a:r>
            <a:r>
              <a:rPr lang="en-US" sz="3000" b="1">
                <a:solidFill>
                  <a:srgbClr val="FFEA18"/>
                </a:solidFill>
                <a:cs typeface="+mn-cs"/>
              </a:rPr>
              <a:t> </a:t>
            </a:r>
            <a:r>
              <a:rPr lang="en-US" sz="3000" b="1">
                <a:solidFill>
                  <a:schemeClr val="tx1"/>
                </a:solidFill>
                <a:cs typeface="+mn-cs"/>
              </a:rPr>
              <a:t>KEDIPUO</a:t>
            </a:r>
            <a:r>
              <a:rPr lang="en-US" sz="3000" b="1" i="0">
                <a:solidFill>
                  <a:srgbClr val="FFEA18"/>
                </a:solidFill>
                <a:cs typeface="+mn-cs"/>
              </a:rPr>
              <a:t>  MHIETA!</a:t>
            </a:r>
          </a:p>
        </p:txBody>
      </p:sp>
      <p:sp>
        <p:nvSpPr>
          <p:cNvPr id="227349" name="Text Box 21"/>
          <p:cNvSpPr txBox="1">
            <a:spLocks noChangeArrowheads="1"/>
          </p:cNvSpPr>
          <p:nvPr/>
        </p:nvSpPr>
        <p:spPr bwMode="auto">
          <a:xfrm>
            <a:off x="3724275" y="3890963"/>
            <a:ext cx="4941888" cy="5492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l">
              <a:spcBef>
                <a:spcPct val="50000"/>
              </a:spcBef>
              <a:defRPr/>
            </a:pPr>
            <a:r>
              <a:rPr lang="en-US" sz="3000" b="1" i="0">
                <a:solidFill>
                  <a:srgbClr val="FFEA18"/>
                </a:solidFill>
                <a:cs typeface="+mn-cs"/>
              </a:rPr>
              <a:t>2. </a:t>
            </a:r>
            <a:r>
              <a:rPr lang="en-US" sz="3000" b="1">
                <a:solidFill>
                  <a:schemeClr val="tx1"/>
                </a:solidFill>
                <a:cs typeface="+mn-cs"/>
              </a:rPr>
              <a:t>KIUDI </a:t>
            </a:r>
            <a:r>
              <a:rPr lang="en-US" sz="3000" b="1" i="0">
                <a:solidFill>
                  <a:srgbClr val="FFEA18"/>
                </a:solidFill>
                <a:cs typeface="+mn-cs"/>
              </a:rPr>
              <a:t> HAKEMHIETA!</a:t>
            </a:r>
          </a:p>
        </p:txBody>
      </p:sp>
      <p:sp>
        <p:nvSpPr>
          <p:cNvPr id="227353" name="Text Box 25"/>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a:extLst>
            <a:ext uri="{909E8E84-426E-40dd-AFC4-6F175D3DCCD1}">
              <a14:hiddenFill xmlns:a14="http://schemas.microsoft.com/office/drawing/2010/main">
                <a:solidFill>
                  <a:srgbClr val="FFFFFF"/>
                </a:solidFill>
              </a14:hiddenFill>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2400" i="0">
              <a:solidFill>
                <a:srgbClr val="FFEC14"/>
              </a:solidFill>
              <a:latin typeface="Times"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27352"/>
                                        </p:tgtEl>
                                        <p:attrNameLst>
                                          <p:attrName>style.visibility</p:attrName>
                                        </p:attrNameLst>
                                      </p:cBhvr>
                                      <p:to>
                                        <p:strVal val="visible"/>
                                      </p:to>
                                    </p:set>
                                    <p:animEffect transition="in" filter="wipe(left)">
                                      <p:cBhvr>
                                        <p:cTn id="33" dur="500"/>
                                        <p:tgtEl>
                                          <p:spTgt spid="2273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pic>
        <p:nvPicPr>
          <p:cNvPr id="212995" name="Picture 3"/>
          <p:cNvPicPr>
            <a:picLocks noChangeAspect="1" noChangeArrowheads="1"/>
          </p:cNvPicPr>
          <p:nvPr/>
        </p:nvPicPr>
        <p:blipFill>
          <a:blip r:embed="rId3">
            <a:extLst>
              <a:ext uri="{28A0092B-C50C-407E-A947-70E740481C1C}">
                <a14:useLocalDpi xmlns:a14="http://schemas.microsoft.com/office/drawing/2010/main" val="0"/>
              </a:ext>
            </a:extLst>
          </a:blip>
          <a:srcRect l="37312" t="11980" r="20161" b="3720"/>
          <a:stretch>
            <a:fillRect/>
          </a:stretch>
        </p:blipFill>
        <p:spPr bwMode="auto">
          <a:xfrm>
            <a:off x="1946275" y="38100"/>
            <a:ext cx="5191125" cy="6858000"/>
          </a:xfrm>
          <a:prstGeom prst="rect">
            <a:avLst/>
          </a:prstGeom>
          <a:noFill/>
          <a:effectLst>
            <a:outerShdw blurRad="63500" dist="5388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212996" name="Text Box 4"/>
          <p:cNvSpPr txBox="1">
            <a:spLocks noChangeArrowheads="1"/>
          </p:cNvSpPr>
          <p:nvPr/>
        </p:nvSpPr>
        <p:spPr bwMode="auto">
          <a:xfrm>
            <a:off x="2563813" y="1155700"/>
            <a:ext cx="881062"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i="0">
                <a:solidFill>
                  <a:srgbClr val="ED181E"/>
                </a:solidFill>
                <a:latin typeface="Lucida Handwriting" charset="0"/>
                <a:cs typeface="+mn-cs"/>
              </a:rPr>
              <a:t>P</a:t>
            </a:r>
          </a:p>
        </p:txBody>
      </p:sp>
      <p:sp>
        <p:nvSpPr>
          <p:cNvPr id="212997" name="Text Box 5"/>
          <p:cNvSpPr txBox="1">
            <a:spLocks noChangeArrowheads="1"/>
          </p:cNvSpPr>
          <p:nvPr/>
        </p:nvSpPr>
        <p:spPr bwMode="auto">
          <a:xfrm>
            <a:off x="3543300" y="1166813"/>
            <a:ext cx="869950"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i="0">
                <a:solidFill>
                  <a:srgbClr val="ED181E"/>
                </a:solidFill>
                <a:latin typeface="Lucida Handwriting" charset="0"/>
                <a:cs typeface="+mn-cs"/>
              </a:rPr>
              <a:t>7</a:t>
            </a:r>
          </a:p>
        </p:txBody>
      </p:sp>
      <p:sp>
        <p:nvSpPr>
          <p:cNvPr id="212998" name="Text Box 6"/>
          <p:cNvSpPr txBox="1">
            <a:spLocks noChangeArrowheads="1"/>
          </p:cNvSpPr>
          <p:nvPr/>
        </p:nvSpPr>
        <p:spPr bwMode="auto">
          <a:xfrm>
            <a:off x="4481513" y="1206500"/>
            <a:ext cx="935037"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i="0">
                <a:solidFill>
                  <a:srgbClr val="ED181E"/>
                </a:solidFill>
                <a:latin typeface="Lucida Handwriting" charset="0"/>
                <a:cs typeface="+mn-cs"/>
              </a:rPr>
              <a:t>K</a:t>
            </a:r>
          </a:p>
        </p:txBody>
      </p:sp>
      <p:sp>
        <p:nvSpPr>
          <p:cNvPr id="212999" name="Text Box 7"/>
          <p:cNvSpPr txBox="1">
            <a:spLocks noChangeArrowheads="1"/>
          </p:cNvSpPr>
          <p:nvPr/>
        </p:nvSpPr>
        <p:spPr bwMode="auto">
          <a:xfrm>
            <a:off x="5559425" y="1155700"/>
            <a:ext cx="731838"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i="0">
                <a:solidFill>
                  <a:srgbClr val="ED181E"/>
                </a:solidFill>
                <a:latin typeface="Lucida Handwriting" charset="0"/>
                <a:cs typeface="+mn-cs"/>
              </a:rPr>
              <a:t>J</a:t>
            </a:r>
          </a:p>
        </p:txBody>
      </p:sp>
      <p:sp>
        <p:nvSpPr>
          <p:cNvPr id="213000" name="Text Box 8"/>
          <p:cNvSpPr txBox="1">
            <a:spLocks noChangeArrowheads="1"/>
          </p:cNvSpPr>
          <p:nvPr/>
        </p:nvSpPr>
        <p:spPr bwMode="auto">
          <a:xfrm>
            <a:off x="2379663" y="2590800"/>
            <a:ext cx="11112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effectLst>
                  <a:outerShdw blurRad="38100" dist="38100" dir="2700000" algn="tl">
                    <a:srgbClr val="000000"/>
                  </a:outerShdw>
                </a:effectLst>
                <a:latin typeface="Lucida Handwriting" charset="0"/>
                <a:cs typeface="+mn-cs"/>
              </a:rPr>
              <a:t>PELHOUKESHU</a:t>
            </a:r>
          </a:p>
        </p:txBody>
      </p:sp>
      <p:sp>
        <p:nvSpPr>
          <p:cNvPr id="213001" name="Text Box 9"/>
          <p:cNvSpPr txBox="1">
            <a:spLocks noChangeArrowheads="1"/>
          </p:cNvSpPr>
          <p:nvPr/>
        </p:nvSpPr>
        <p:spPr bwMode="auto">
          <a:xfrm>
            <a:off x="4654550" y="2339975"/>
            <a:ext cx="638175"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ZIKETA</a:t>
            </a:r>
          </a:p>
        </p:txBody>
      </p:sp>
      <p:sp>
        <p:nvSpPr>
          <p:cNvPr id="213002" name="Text Box 10"/>
          <p:cNvSpPr txBox="1">
            <a:spLocks noChangeArrowheads="1"/>
          </p:cNvSpPr>
          <p:nvPr/>
        </p:nvSpPr>
        <p:spPr bwMode="auto">
          <a:xfrm>
            <a:off x="2640013" y="3319463"/>
            <a:ext cx="927100"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i="0">
                <a:solidFill>
                  <a:srgbClr val="ED181E"/>
                </a:solidFill>
                <a:latin typeface="Lucida Handwriting" charset="0"/>
                <a:cs typeface="+mn-cs"/>
              </a:rPr>
              <a:t>BRAHAM</a:t>
            </a:r>
          </a:p>
        </p:txBody>
      </p:sp>
      <p:sp>
        <p:nvSpPr>
          <p:cNvPr id="213003" name="Text Box 11"/>
          <p:cNvSpPr txBox="1">
            <a:spLocks noChangeArrowheads="1"/>
          </p:cNvSpPr>
          <p:nvPr/>
        </p:nvSpPr>
        <p:spPr bwMode="auto">
          <a:xfrm>
            <a:off x="2593975" y="3535363"/>
            <a:ext cx="590550"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i="0">
                <a:solidFill>
                  <a:srgbClr val="ED181E"/>
                </a:solidFill>
                <a:latin typeface="Lucida Handwriting" charset="0"/>
                <a:cs typeface="+mn-cs"/>
              </a:rPr>
              <a:t>OSEF</a:t>
            </a:r>
          </a:p>
        </p:txBody>
      </p:sp>
      <p:sp>
        <p:nvSpPr>
          <p:cNvPr id="213004" name="Text Box 12"/>
          <p:cNvSpPr txBox="1">
            <a:spLocks noChangeArrowheads="1"/>
          </p:cNvSpPr>
          <p:nvPr/>
        </p:nvSpPr>
        <p:spPr bwMode="auto">
          <a:xfrm>
            <a:off x="2592388" y="3725863"/>
            <a:ext cx="517525"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200" b="1" i="0">
                <a:solidFill>
                  <a:srgbClr val="ED181E"/>
                </a:solidFill>
                <a:latin typeface="Lucida Handwriting" charset="0"/>
                <a:cs typeface="+mn-cs"/>
              </a:rPr>
              <a:t>OSA</a:t>
            </a:r>
          </a:p>
        </p:txBody>
      </p:sp>
      <p:sp>
        <p:nvSpPr>
          <p:cNvPr id="213005" name="Text Box 13"/>
          <p:cNvSpPr txBox="1">
            <a:spLocks noChangeArrowheads="1"/>
          </p:cNvSpPr>
          <p:nvPr/>
        </p:nvSpPr>
        <p:spPr bwMode="auto">
          <a:xfrm>
            <a:off x="2601913" y="3954463"/>
            <a:ext cx="779462"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i="0">
                <a:solidFill>
                  <a:srgbClr val="ED181E"/>
                </a:solidFill>
                <a:latin typeface="Lucida Handwriting" charset="0"/>
                <a:cs typeface="+mn-cs"/>
              </a:rPr>
              <a:t>OSHUA</a:t>
            </a:r>
          </a:p>
        </p:txBody>
      </p:sp>
      <p:sp>
        <p:nvSpPr>
          <p:cNvPr id="213006" name="Text Box 14"/>
          <p:cNvSpPr txBox="1">
            <a:spLocks noChangeArrowheads="1"/>
          </p:cNvSpPr>
          <p:nvPr/>
        </p:nvSpPr>
        <p:spPr bwMode="auto">
          <a:xfrm>
            <a:off x="3068638" y="4665663"/>
            <a:ext cx="1090612" cy="3048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400" b="1" i="0">
                <a:solidFill>
                  <a:schemeClr val="bg1"/>
                </a:solidFill>
                <a:latin typeface="Lucida Fax" charset="0"/>
                <a:cs typeface="+mn-cs"/>
              </a:rPr>
              <a:t>U</a:t>
            </a:r>
            <a:r>
              <a:rPr lang="en-US" sz="1200" b="1" i="0">
                <a:solidFill>
                  <a:srgbClr val="ED181E"/>
                </a:solidFill>
                <a:latin typeface="Lucida Handwriting" charset="0"/>
                <a:cs typeface="+mn-cs"/>
              </a:rPr>
              <a:t>LAKRIKO</a:t>
            </a:r>
          </a:p>
        </p:txBody>
      </p:sp>
      <p:sp>
        <p:nvSpPr>
          <p:cNvPr id="213007" name="Text Box 15"/>
          <p:cNvSpPr txBox="1">
            <a:spLocks noChangeArrowheads="1"/>
          </p:cNvSpPr>
          <p:nvPr/>
        </p:nvSpPr>
        <p:spPr bwMode="auto">
          <a:xfrm>
            <a:off x="3033713" y="4894263"/>
            <a:ext cx="1187450" cy="3048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400" b="1" i="0">
                <a:solidFill>
                  <a:schemeClr val="bg1"/>
                </a:solidFill>
                <a:latin typeface="Lucida Console" charset="0"/>
                <a:cs typeface="+mn-cs"/>
              </a:rPr>
              <a:t>K</a:t>
            </a:r>
            <a:r>
              <a:rPr lang="en-US" sz="1200" b="1" i="0">
                <a:solidFill>
                  <a:srgbClr val="ED181E"/>
                </a:solidFill>
                <a:latin typeface="Lucida Handwriting" charset="0"/>
                <a:cs typeface="+mn-cs"/>
              </a:rPr>
              <a:t>EDIMIAKO</a:t>
            </a:r>
          </a:p>
        </p:txBody>
      </p:sp>
      <p:sp>
        <p:nvSpPr>
          <p:cNvPr id="213008" name="Text Box 16"/>
          <p:cNvSpPr txBox="1">
            <a:spLocks noChangeArrowheads="1"/>
          </p:cNvSpPr>
          <p:nvPr/>
        </p:nvSpPr>
        <p:spPr bwMode="auto">
          <a:xfrm>
            <a:off x="3051175" y="5121275"/>
            <a:ext cx="1346200" cy="3048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400" b="1" i="0">
                <a:solidFill>
                  <a:schemeClr val="bg1"/>
                </a:solidFill>
                <a:latin typeface="Lucida Console" charset="0"/>
                <a:cs typeface="+mn-cs"/>
              </a:rPr>
              <a:t>M</a:t>
            </a:r>
            <a:r>
              <a:rPr lang="en-US" sz="1200" b="1" i="0">
                <a:solidFill>
                  <a:srgbClr val="ED181E"/>
                </a:solidFill>
                <a:latin typeface="Lucida Handwriting" charset="0"/>
                <a:cs typeface="+mn-cs"/>
              </a:rPr>
              <a:t>EDIA KECHU</a:t>
            </a:r>
          </a:p>
        </p:txBody>
      </p:sp>
      <p:sp>
        <p:nvSpPr>
          <p:cNvPr id="213009" name="Text Box 17"/>
          <p:cNvSpPr txBox="1">
            <a:spLocks noChangeArrowheads="1"/>
          </p:cNvSpPr>
          <p:nvPr/>
        </p:nvSpPr>
        <p:spPr bwMode="auto">
          <a:xfrm>
            <a:off x="3571875" y="3089275"/>
            <a:ext cx="828675"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ABRAHAM</a:t>
            </a:r>
          </a:p>
        </p:txBody>
      </p:sp>
      <p:sp>
        <p:nvSpPr>
          <p:cNvPr id="213010" name="Text Box 18"/>
          <p:cNvSpPr txBox="1">
            <a:spLocks noChangeArrowheads="1"/>
          </p:cNvSpPr>
          <p:nvPr/>
        </p:nvSpPr>
        <p:spPr bwMode="auto">
          <a:xfrm>
            <a:off x="4448175" y="3317875"/>
            <a:ext cx="549275"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JOSEF</a:t>
            </a:r>
          </a:p>
        </p:txBody>
      </p:sp>
      <p:sp>
        <p:nvSpPr>
          <p:cNvPr id="213011" name="Text Box 19"/>
          <p:cNvSpPr txBox="1">
            <a:spLocks noChangeArrowheads="1"/>
          </p:cNvSpPr>
          <p:nvPr/>
        </p:nvSpPr>
        <p:spPr bwMode="auto">
          <a:xfrm>
            <a:off x="5189538" y="3533775"/>
            <a:ext cx="5397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MOSA</a:t>
            </a:r>
          </a:p>
        </p:txBody>
      </p:sp>
      <p:sp>
        <p:nvSpPr>
          <p:cNvPr id="213012" name="Text Box 20"/>
          <p:cNvSpPr txBox="1">
            <a:spLocks noChangeArrowheads="1"/>
          </p:cNvSpPr>
          <p:nvPr/>
        </p:nvSpPr>
        <p:spPr bwMode="auto">
          <a:xfrm>
            <a:off x="5775325" y="3762375"/>
            <a:ext cx="690563"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JOSHUA</a:t>
            </a:r>
          </a:p>
        </p:txBody>
      </p:sp>
      <p:sp>
        <p:nvSpPr>
          <p:cNvPr id="213013" name="Text Box 21"/>
          <p:cNvSpPr txBox="1">
            <a:spLocks noChangeArrowheads="1"/>
          </p:cNvSpPr>
          <p:nvPr/>
        </p:nvSpPr>
        <p:spPr bwMode="auto">
          <a:xfrm>
            <a:off x="4068763" y="4613275"/>
            <a:ext cx="858837"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ULAKRIKO</a:t>
            </a:r>
          </a:p>
        </p:txBody>
      </p:sp>
      <p:sp>
        <p:nvSpPr>
          <p:cNvPr id="213014" name="Text Box 22"/>
          <p:cNvSpPr txBox="1">
            <a:spLocks noChangeArrowheads="1"/>
          </p:cNvSpPr>
          <p:nvPr/>
        </p:nvSpPr>
        <p:spPr bwMode="auto">
          <a:xfrm>
            <a:off x="4813300" y="4841875"/>
            <a:ext cx="938213"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KEDIMIAKO</a:t>
            </a:r>
          </a:p>
        </p:txBody>
      </p:sp>
      <p:sp>
        <p:nvSpPr>
          <p:cNvPr id="213015" name="Text Box 23"/>
          <p:cNvSpPr txBox="1">
            <a:spLocks noChangeArrowheads="1"/>
          </p:cNvSpPr>
          <p:nvPr/>
        </p:nvSpPr>
        <p:spPr bwMode="auto">
          <a:xfrm>
            <a:off x="5588000" y="5070475"/>
            <a:ext cx="10795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b="1" i="0">
                <a:solidFill>
                  <a:srgbClr val="ED181E"/>
                </a:solidFill>
                <a:latin typeface="Lucida Handwriting" charset="0"/>
                <a:cs typeface="+mn-cs"/>
              </a:rPr>
              <a:t>MEDIA KECHU</a:t>
            </a:r>
          </a:p>
        </p:txBody>
      </p:sp>
      <p:sp>
        <p:nvSpPr>
          <p:cNvPr id="213016" name="Text Box 24"/>
          <p:cNvSpPr txBox="1">
            <a:spLocks noChangeArrowheads="1"/>
          </p:cNvSpPr>
          <p:nvPr/>
        </p:nvSpPr>
        <p:spPr bwMode="auto">
          <a:xfrm>
            <a:off x="4916488" y="4119563"/>
            <a:ext cx="3908425"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i="0">
                <a:solidFill>
                  <a:srgbClr val="FFFF00"/>
                </a:solidFill>
                <a:latin typeface="Comic Sans MS" charset="0"/>
                <a:cs typeface="+mn-cs"/>
              </a:rPr>
              <a:t>KEPHRU KEKROHI #01 </a:t>
            </a:r>
          </a:p>
        </p:txBody>
      </p:sp>
      <p:sp>
        <p:nvSpPr>
          <p:cNvPr id="213018" name="Text Box 26"/>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213022" name="Text Box 3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213023"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3024" name="Text Box 32"/>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©2006 TBBMI</a:t>
            </a:r>
          </a:p>
        </p:txBody>
      </p:sp>
      <p:sp>
        <p:nvSpPr>
          <p:cNvPr id="213025" name="Rectangle 33"/>
          <p:cNvSpPr>
            <a:spLocks noChangeArrowheads="1"/>
          </p:cNvSpPr>
          <p:nvPr/>
        </p:nvSpPr>
        <p:spPr bwMode="auto">
          <a:xfrm>
            <a:off x="7616825" y="652303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213026" name="Text Box 3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69</a:t>
            </a:r>
          </a:p>
        </p:txBody>
      </p:sp>
      <p:sp>
        <p:nvSpPr>
          <p:cNvPr id="213027" name="Text Box 35"/>
          <p:cNvSpPr txBox="1">
            <a:spLocks noChangeArrowheads="1"/>
          </p:cNvSpPr>
          <p:nvPr/>
        </p:nvSpPr>
        <p:spPr bwMode="auto">
          <a:xfrm>
            <a:off x="8683625" y="639762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20</a:t>
            </a:r>
          </a:p>
        </p:txBody>
      </p:sp>
      <p:sp>
        <p:nvSpPr>
          <p:cNvPr id="213028" name="Text Box 36"/>
          <p:cNvSpPr txBox="1">
            <a:spLocks noChangeArrowheads="1"/>
          </p:cNvSpPr>
          <p:nvPr/>
        </p:nvSpPr>
        <p:spPr bwMode="auto">
          <a:xfrm>
            <a:off x="1974850" y="2947988"/>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i="0">
                <a:solidFill>
                  <a:srgbClr val="EF1F1D"/>
                </a:solidFill>
                <a:cs typeface="+mn-cs"/>
              </a:rPr>
              <a:t>{</a:t>
            </a:r>
          </a:p>
        </p:txBody>
      </p:sp>
      <p:sp>
        <p:nvSpPr>
          <p:cNvPr id="213029" name="Text Box 37"/>
          <p:cNvSpPr txBox="1">
            <a:spLocks noChangeArrowheads="1"/>
          </p:cNvSpPr>
          <p:nvPr/>
        </p:nvSpPr>
        <p:spPr bwMode="auto">
          <a:xfrm>
            <a:off x="2422525" y="4191000"/>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i="0">
                <a:solidFill>
                  <a:srgbClr val="EF1F1D"/>
                </a:solidFill>
                <a:cs typeface="+mn-cs"/>
              </a:rPr>
              <a:t>{</a:t>
            </a:r>
          </a:p>
        </p:txBody>
      </p:sp>
      <p:sp>
        <p:nvSpPr>
          <p:cNvPr id="213031" name="Text Box 39"/>
          <p:cNvSpPr txBox="1">
            <a:spLocks noChangeArrowheads="1"/>
          </p:cNvSpPr>
          <p:nvPr/>
        </p:nvSpPr>
        <p:spPr bwMode="auto">
          <a:xfrm>
            <a:off x="4003675" y="45720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213032" name="Text Box 40"/>
          <p:cNvSpPr txBox="1">
            <a:spLocks noChangeArrowheads="1"/>
          </p:cNvSpPr>
          <p:nvPr/>
        </p:nvSpPr>
        <p:spPr bwMode="auto">
          <a:xfrm>
            <a:off x="2568575" y="363538"/>
            <a:ext cx="4270375" cy="3968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i="0">
                <a:solidFill>
                  <a:schemeClr val="bg1"/>
                </a:solidFill>
                <a:latin typeface="Comic Sans MS" charset="0"/>
                <a:cs typeface="+mn-cs"/>
              </a:rPr>
              <a:t>KETHOLESUDA… DIETHERIEKO</a:t>
            </a:r>
          </a:p>
        </p:txBody>
      </p:sp>
      <p:sp>
        <p:nvSpPr>
          <p:cNvPr id="213033" name="Text Box 41"/>
          <p:cNvSpPr txBox="1">
            <a:spLocks noChangeArrowheads="1"/>
          </p:cNvSpPr>
          <p:nvPr/>
        </p:nvSpPr>
        <p:spPr bwMode="auto">
          <a:xfrm>
            <a:off x="2363788" y="793750"/>
            <a:ext cx="1836737" cy="33655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i="0">
                <a:solidFill>
                  <a:schemeClr val="bg1"/>
                </a:solidFill>
                <a:latin typeface="Times New Roman" charset="0"/>
                <a:cs typeface="+mn-cs"/>
              </a:rPr>
              <a:t>Hanu sede  tuo:</a:t>
            </a:r>
          </a:p>
        </p:txBody>
      </p:sp>
      <p:sp>
        <p:nvSpPr>
          <p:cNvPr id="213034" name="Text Box 42"/>
          <p:cNvSpPr txBox="1">
            <a:spLocks noChangeArrowheads="1"/>
          </p:cNvSpPr>
          <p:nvPr/>
        </p:nvSpPr>
        <p:spPr bwMode="auto">
          <a:xfrm>
            <a:off x="6272213" y="2322513"/>
            <a:ext cx="184150"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213035" name="Text Box 43"/>
          <p:cNvSpPr txBox="1">
            <a:spLocks noChangeArrowheads="1"/>
          </p:cNvSpPr>
          <p:nvPr/>
        </p:nvSpPr>
        <p:spPr bwMode="auto">
          <a:xfrm>
            <a:off x="2425700" y="2924175"/>
            <a:ext cx="1087438" cy="457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i="0">
                <a:solidFill>
                  <a:schemeClr val="bg1"/>
                </a:solidFill>
                <a:latin typeface="Lucida Fax" charset="0"/>
                <a:cs typeface="+mn-cs"/>
              </a:rPr>
              <a:t>Themia 4 Ko</a:t>
            </a:r>
          </a:p>
        </p:txBody>
      </p:sp>
      <p:sp>
        <p:nvSpPr>
          <p:cNvPr id="213036" name="Text Box 44"/>
          <p:cNvSpPr txBox="1">
            <a:spLocks noChangeArrowheads="1"/>
          </p:cNvSpPr>
          <p:nvPr/>
        </p:nvSpPr>
        <p:spPr bwMode="auto">
          <a:xfrm>
            <a:off x="2900363" y="4333875"/>
            <a:ext cx="1162050" cy="366713"/>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i="0">
                <a:solidFill>
                  <a:schemeClr val="bg1"/>
                </a:solidFill>
                <a:latin typeface="Times New Roman" charset="0"/>
                <a:cs typeface="+mn-cs"/>
              </a:rPr>
              <a:t>Krothoko</a:t>
            </a:r>
          </a:p>
        </p:txBody>
      </p:sp>
      <p:sp>
        <p:nvSpPr>
          <p:cNvPr id="213037" name="Text Box 45"/>
          <p:cNvSpPr txBox="1">
            <a:spLocks noChangeArrowheads="1"/>
          </p:cNvSpPr>
          <p:nvPr/>
        </p:nvSpPr>
        <p:spPr bwMode="auto">
          <a:xfrm>
            <a:off x="2786063" y="4722813"/>
            <a:ext cx="320675" cy="6762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defRPr/>
            </a:pPr>
            <a:endParaRPr lang="en-US">
              <a:cs typeface="+mn-cs"/>
            </a:endParaRPr>
          </a:p>
        </p:txBody>
      </p:sp>
      <p:sp>
        <p:nvSpPr>
          <p:cNvPr id="213038" name="Text Box 46"/>
          <p:cNvSpPr txBox="1">
            <a:spLocks noChangeArrowheads="1"/>
          </p:cNvSpPr>
          <p:nvPr/>
        </p:nvSpPr>
        <p:spPr bwMode="auto">
          <a:xfrm>
            <a:off x="2443163" y="5811838"/>
            <a:ext cx="4283075" cy="3968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i="0">
                <a:solidFill>
                  <a:schemeClr val="bg1"/>
                </a:solidFill>
                <a:latin typeface="Comic Sans MS" charset="0"/>
                <a:cs typeface="+mn-cs"/>
              </a:rPr>
              <a:t>N MHALIE KETHOLESHU DA!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48482" name="Picture 3"/>
          <p:cNvPicPr>
            <a:picLocks noChangeAspect="1" noChangeArrowheads="1"/>
          </p:cNvPicPr>
          <p:nvPr/>
        </p:nvPicPr>
        <p:blipFill>
          <a:blip r:embed="rId3">
            <a:extLst>
              <a:ext uri="{28A0092B-C50C-407E-A947-70E740481C1C}">
                <a14:useLocalDpi xmlns:a14="http://schemas.microsoft.com/office/drawing/2010/main" val="0"/>
              </a:ext>
            </a:extLst>
          </a:blip>
          <a:srcRect l="37079" t="11864" r="19904" b="3035"/>
          <a:stretch>
            <a:fillRect/>
          </a:stretch>
        </p:blipFill>
        <p:spPr bwMode="auto">
          <a:xfrm>
            <a:off x="1928813" y="0"/>
            <a:ext cx="5200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AutoShape 4"/>
          <p:cNvSpPr>
            <a:spLocks noChangeArrowheads="1"/>
          </p:cNvSpPr>
          <p:nvPr/>
        </p:nvSpPr>
        <p:spPr bwMode="auto">
          <a:xfrm>
            <a:off x="2362200" y="1187450"/>
            <a:ext cx="2813050"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4400" i="0">
              <a:latin typeface="Lucida Handwriting" charset="0"/>
              <a:cs typeface="+mn-cs"/>
            </a:endParaRPr>
          </a:p>
        </p:txBody>
      </p:sp>
      <p:sp>
        <p:nvSpPr>
          <p:cNvPr id="211973" name="AutoShape 5"/>
          <p:cNvSpPr>
            <a:spLocks noChangeArrowheads="1"/>
          </p:cNvSpPr>
          <p:nvPr/>
        </p:nvSpPr>
        <p:spPr bwMode="auto">
          <a:xfrm>
            <a:off x="5329238" y="1158875"/>
            <a:ext cx="1228725" cy="312738"/>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4400" i="0">
              <a:latin typeface="Lucida Handwriting" charset="0"/>
              <a:cs typeface="+mn-cs"/>
            </a:endParaRPr>
          </a:p>
        </p:txBody>
      </p:sp>
      <p:sp>
        <p:nvSpPr>
          <p:cNvPr id="211974" name="Oval 6"/>
          <p:cNvSpPr>
            <a:spLocks noChangeArrowheads="1"/>
          </p:cNvSpPr>
          <p:nvPr/>
        </p:nvSpPr>
        <p:spPr bwMode="auto">
          <a:xfrm>
            <a:off x="2266950" y="16113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211975" name="Oval 7"/>
          <p:cNvSpPr>
            <a:spLocks noChangeArrowheads="1"/>
          </p:cNvSpPr>
          <p:nvPr/>
        </p:nvSpPr>
        <p:spPr bwMode="auto">
          <a:xfrm>
            <a:off x="2266950" y="19272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211976" name="Oval 8"/>
          <p:cNvSpPr>
            <a:spLocks noChangeArrowheads="1"/>
          </p:cNvSpPr>
          <p:nvPr/>
        </p:nvSpPr>
        <p:spPr bwMode="auto">
          <a:xfrm>
            <a:off x="2295525" y="22685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211977" name="Oval 9"/>
          <p:cNvSpPr>
            <a:spLocks noChangeArrowheads="1"/>
          </p:cNvSpPr>
          <p:nvPr/>
        </p:nvSpPr>
        <p:spPr bwMode="auto">
          <a:xfrm>
            <a:off x="2300288" y="30781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211978" name="Oval 10"/>
          <p:cNvSpPr>
            <a:spLocks noChangeArrowheads="1"/>
          </p:cNvSpPr>
          <p:nvPr/>
        </p:nvSpPr>
        <p:spPr bwMode="auto">
          <a:xfrm>
            <a:off x="3230563" y="39258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211979" name="Oval 11"/>
          <p:cNvSpPr>
            <a:spLocks noChangeArrowheads="1"/>
          </p:cNvSpPr>
          <p:nvPr/>
        </p:nvSpPr>
        <p:spPr bwMode="auto">
          <a:xfrm>
            <a:off x="3411538" y="4270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grpSp>
        <p:nvGrpSpPr>
          <p:cNvPr id="211995" name="Group 27"/>
          <p:cNvGrpSpPr>
            <a:grpSpLocks/>
          </p:cNvGrpSpPr>
          <p:nvPr/>
        </p:nvGrpSpPr>
        <p:grpSpPr bwMode="auto">
          <a:xfrm>
            <a:off x="3808413" y="4379913"/>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cs typeface="+mn-cs"/>
              </a:endParaRPr>
            </a:p>
          </p:txBody>
        </p:sp>
        <p:sp>
          <p:nvSpPr>
            <p:cNvPr id="211983" name="Text Box 15"/>
            <p:cNvSpPr txBox="1">
              <a:spLocks noChangeArrowheads="1"/>
            </p:cNvSpPr>
            <p:nvPr/>
          </p:nvSpPr>
          <p:spPr bwMode="auto">
            <a:xfrm>
              <a:off x="2421" y="2759"/>
              <a:ext cx="2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600" b="1" i="0">
                  <a:solidFill>
                    <a:srgbClr val="FF0000"/>
                  </a:solidFill>
                  <a:latin typeface="Lucida Handwriting" charset="0"/>
                  <a:cs typeface="+mn-cs"/>
                </a:rPr>
                <a:t>...</a:t>
              </a:r>
            </a:p>
          </p:txBody>
        </p:sp>
      </p:grpSp>
      <p:sp>
        <p:nvSpPr>
          <p:cNvPr id="211984"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211988" name="Text Box 20"/>
          <p:cNvSpPr txBox="1">
            <a:spLocks noChangeArrowheads="1"/>
          </p:cNvSpPr>
          <p:nvPr/>
        </p:nvSpPr>
        <p:spPr bwMode="auto">
          <a:xfrm>
            <a:off x="8394700" y="437832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i="0">
                <a:solidFill>
                  <a:srgbClr val="FFFFFF"/>
                </a:solidFill>
                <a:cs typeface="+mn-cs"/>
              </a:rPr>
              <a:t> </a:t>
            </a:r>
          </a:p>
        </p:txBody>
      </p:sp>
      <p:sp>
        <p:nvSpPr>
          <p:cNvPr id="211989" name="Rectangle 2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1990" name="Text Box 22"/>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000" b="1" i="0">
              <a:solidFill>
                <a:srgbClr val="FFFFFF"/>
              </a:solidFill>
              <a:cs typeface="+mn-cs"/>
            </a:endParaRPr>
          </a:p>
        </p:txBody>
      </p:sp>
      <p:sp>
        <p:nvSpPr>
          <p:cNvPr id="211991" name="Text Box 23"/>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©2006 TBBMI</a:t>
            </a:r>
          </a:p>
        </p:txBody>
      </p:sp>
      <p:sp>
        <p:nvSpPr>
          <p:cNvPr id="211992" name="Rectangle 24"/>
          <p:cNvSpPr>
            <a:spLocks noChangeArrowheads="1"/>
          </p:cNvSpPr>
          <p:nvPr/>
        </p:nvSpPr>
        <p:spPr bwMode="auto">
          <a:xfrm>
            <a:off x="7616825" y="652303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211993"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70</a:t>
            </a:r>
          </a:p>
        </p:txBody>
      </p:sp>
      <p:sp>
        <p:nvSpPr>
          <p:cNvPr id="211994" name="Text Box 26"/>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9</a:t>
            </a:r>
          </a:p>
        </p:txBody>
      </p:sp>
      <p:sp>
        <p:nvSpPr>
          <p:cNvPr id="211996" name="Rectangle 28"/>
          <p:cNvSpPr>
            <a:spLocks noChangeArrowheads="1"/>
          </p:cNvSpPr>
          <p:nvPr/>
        </p:nvSpPr>
        <p:spPr bwMode="auto">
          <a:xfrm>
            <a:off x="2865438" y="407988"/>
            <a:ext cx="4049712" cy="3667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i="0">
                <a:solidFill>
                  <a:schemeClr val="bg1"/>
                </a:solidFill>
                <a:latin typeface="Comic Sans MS" charset="0"/>
                <a:cs typeface="+mn-cs"/>
              </a:rPr>
              <a:t>KETHOLESUDA… DIETHERIEKO</a:t>
            </a:r>
          </a:p>
        </p:txBody>
      </p:sp>
      <p:sp>
        <p:nvSpPr>
          <p:cNvPr id="211997" name="Text Box 29"/>
          <p:cNvSpPr txBox="1">
            <a:spLocks noChangeArrowheads="1"/>
          </p:cNvSpPr>
          <p:nvPr/>
        </p:nvSpPr>
        <p:spPr bwMode="auto">
          <a:xfrm>
            <a:off x="2443163" y="1187450"/>
            <a:ext cx="2692400" cy="27463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i="0">
                <a:solidFill>
                  <a:schemeClr val="bg1"/>
                </a:solidFill>
                <a:latin typeface="Times New Roman" charset="0"/>
                <a:cs typeface="+mn-cs"/>
              </a:rPr>
              <a:t>Ketholeshuda Khrushuketou Cabi liro</a:t>
            </a:r>
          </a:p>
        </p:txBody>
      </p:sp>
      <p:sp>
        <p:nvSpPr>
          <p:cNvPr id="211998" name="Text Box 30"/>
          <p:cNvSpPr txBox="1">
            <a:spLocks noChangeArrowheads="1"/>
          </p:cNvSpPr>
          <p:nvPr/>
        </p:nvSpPr>
        <p:spPr bwMode="auto">
          <a:xfrm>
            <a:off x="5457825" y="1220788"/>
            <a:ext cx="985838" cy="3048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i="0">
                <a:solidFill>
                  <a:schemeClr val="bg1"/>
                </a:solidFill>
                <a:latin typeface="Arial Black" charset="0"/>
                <a:cs typeface="+mn-cs"/>
              </a:rPr>
              <a:t>P 7 K J</a:t>
            </a:r>
          </a:p>
        </p:txBody>
      </p:sp>
      <p:sp>
        <p:nvSpPr>
          <p:cNvPr id="212000" name="Text Box 32"/>
          <p:cNvSpPr txBox="1">
            <a:spLocks noChangeArrowheads="1"/>
          </p:cNvSpPr>
          <p:nvPr/>
        </p:nvSpPr>
        <p:spPr bwMode="auto">
          <a:xfrm>
            <a:off x="2154238" y="5173663"/>
            <a:ext cx="752475"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12001" name="Text Box 33"/>
          <p:cNvSpPr txBox="1">
            <a:spLocks noChangeArrowheads="1"/>
          </p:cNvSpPr>
          <p:nvPr/>
        </p:nvSpPr>
        <p:spPr bwMode="auto">
          <a:xfrm>
            <a:off x="2049463" y="5429250"/>
            <a:ext cx="1349375" cy="9429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400" b="1" i="0">
              <a:solidFill>
                <a:schemeClr val="bg1"/>
              </a:solidFill>
              <a:latin typeface="Lucida Console" charset="0"/>
              <a:cs typeface="+mn-cs"/>
            </a:endParaRPr>
          </a:p>
          <a:p>
            <a:pPr>
              <a:defRPr/>
            </a:pPr>
            <a:r>
              <a:rPr lang="en-US" sz="1400" b="1" i="0">
                <a:solidFill>
                  <a:schemeClr val="bg1"/>
                </a:solidFill>
                <a:latin typeface="Lucida Console" charset="0"/>
                <a:cs typeface="+mn-cs"/>
              </a:rPr>
              <a:t>N  MHALIE</a:t>
            </a:r>
          </a:p>
          <a:p>
            <a:pPr>
              <a:defRPr/>
            </a:pPr>
            <a:r>
              <a:rPr lang="en-US" sz="1400" b="1" i="0">
                <a:solidFill>
                  <a:schemeClr val="bg1"/>
                </a:solidFill>
                <a:latin typeface="Lucida Console" charset="0"/>
                <a:cs typeface="+mn-cs"/>
              </a:rPr>
              <a:t>KETHOLESHU</a:t>
            </a:r>
          </a:p>
          <a:p>
            <a:pPr>
              <a:defRPr/>
            </a:pPr>
            <a:r>
              <a:rPr lang="en-US" sz="1400" b="1" i="0">
                <a:solidFill>
                  <a:schemeClr val="bg1"/>
                </a:solidFill>
                <a:latin typeface="Lucida Console" charset="0"/>
                <a:cs typeface="+mn-cs"/>
              </a:rPr>
              <a:t>DA</a:t>
            </a:r>
          </a:p>
        </p:txBody>
      </p:sp>
      <p:sp>
        <p:nvSpPr>
          <p:cNvPr id="212002" name="Text Box 34"/>
          <p:cNvSpPr txBox="1">
            <a:spLocks noChangeArrowheads="1"/>
          </p:cNvSpPr>
          <p:nvPr/>
        </p:nvSpPr>
        <p:spPr bwMode="auto">
          <a:xfrm>
            <a:off x="5397500" y="3897313"/>
            <a:ext cx="803275" cy="274637"/>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i="0" u="sng">
                <a:solidFill>
                  <a:schemeClr val="bg1"/>
                </a:solidFill>
                <a:latin typeface="Times New Roman" charset="0"/>
                <a:cs typeface="+mn-cs"/>
              </a:rPr>
              <a:t>ZIKETA</a:t>
            </a:r>
          </a:p>
        </p:txBody>
      </p:sp>
      <p:sp>
        <p:nvSpPr>
          <p:cNvPr id="212003" name="Text Box 35"/>
          <p:cNvSpPr txBox="1">
            <a:spLocks noChangeArrowheads="1"/>
          </p:cNvSpPr>
          <p:nvPr/>
        </p:nvSpPr>
        <p:spPr bwMode="auto">
          <a:xfrm>
            <a:off x="5989638" y="4259263"/>
            <a:ext cx="184150"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12004" name="Text Box 36"/>
          <p:cNvSpPr txBox="1">
            <a:spLocks noChangeArrowheads="1"/>
          </p:cNvSpPr>
          <p:nvPr/>
        </p:nvSpPr>
        <p:spPr bwMode="auto">
          <a:xfrm>
            <a:off x="4286250" y="3857625"/>
            <a:ext cx="184150" cy="3048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i="0">
                <a:solidFill>
                  <a:schemeClr val="bg1"/>
                </a:solidFill>
                <a:latin typeface="Times New Roman" charset="0"/>
                <a:cs typeface="+mn-cs"/>
              </a:rPr>
              <a:t>Z</a:t>
            </a:r>
          </a:p>
        </p:txBody>
      </p:sp>
      <p:sp>
        <p:nvSpPr>
          <p:cNvPr id="212007" name="Text Box 39"/>
          <p:cNvSpPr txBox="1">
            <a:spLocks noChangeArrowheads="1"/>
          </p:cNvSpPr>
          <p:nvPr/>
        </p:nvSpPr>
        <p:spPr bwMode="auto">
          <a:xfrm>
            <a:off x="4387850" y="6037263"/>
            <a:ext cx="184150"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12008" name="Text Box 40"/>
          <p:cNvSpPr txBox="1">
            <a:spLocks noChangeArrowheads="1"/>
          </p:cNvSpPr>
          <p:nvPr/>
        </p:nvSpPr>
        <p:spPr bwMode="auto">
          <a:xfrm>
            <a:off x="5319713" y="1584325"/>
            <a:ext cx="1385887" cy="27463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i="0" u="sng">
                <a:solidFill>
                  <a:schemeClr val="bg1"/>
                </a:solidFill>
                <a:latin typeface="Times New Roman" charset="0"/>
                <a:cs typeface="+mn-cs"/>
              </a:rPr>
              <a:t>PELHOUKESHU</a:t>
            </a:r>
          </a:p>
        </p:txBody>
      </p:sp>
      <p:sp>
        <p:nvSpPr>
          <p:cNvPr id="212009" name="Text Box 41"/>
          <p:cNvSpPr txBox="1">
            <a:spLocks noChangeArrowheads="1"/>
          </p:cNvSpPr>
          <p:nvPr/>
        </p:nvSpPr>
        <p:spPr bwMode="auto">
          <a:xfrm>
            <a:off x="3232150" y="1536700"/>
            <a:ext cx="398463" cy="27463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ja-JP" altLang="en-US" sz="1200" b="1" i="0">
                <a:solidFill>
                  <a:schemeClr val="bg1"/>
                </a:solidFill>
                <a:latin typeface="Arial"/>
                <a:cs typeface="+mn-cs"/>
              </a:rPr>
              <a:t>‘</a:t>
            </a:r>
            <a:r>
              <a:rPr lang="en-US" sz="1200" b="1" i="0">
                <a:solidFill>
                  <a:schemeClr val="bg1"/>
                </a:solidFill>
                <a:latin typeface="Lucida Fax" charset="0"/>
                <a:cs typeface="+mn-cs"/>
              </a:rPr>
              <a:t>P</a:t>
            </a:r>
            <a:r>
              <a:rPr lang="ja-JP" altLang="en-US" sz="1200" b="1" i="0">
                <a:solidFill>
                  <a:schemeClr val="bg1"/>
                </a:solidFill>
                <a:latin typeface="Arial"/>
                <a:cs typeface="+mn-cs"/>
              </a:rPr>
              <a:t>’</a:t>
            </a:r>
            <a:endParaRPr lang="en-US" sz="1200" b="1" i="0">
              <a:solidFill>
                <a:schemeClr val="bg1"/>
              </a:solidFill>
              <a:latin typeface="Lucida Fax" charset="0"/>
              <a:cs typeface="+mn-cs"/>
            </a:endParaRPr>
          </a:p>
        </p:txBody>
      </p:sp>
      <p:sp>
        <p:nvSpPr>
          <p:cNvPr id="212010" name="Text Box 42"/>
          <p:cNvSpPr txBox="1">
            <a:spLocks noChangeArrowheads="1"/>
          </p:cNvSpPr>
          <p:nvPr/>
        </p:nvSpPr>
        <p:spPr bwMode="auto">
          <a:xfrm>
            <a:off x="4760913" y="1928813"/>
            <a:ext cx="2103437" cy="2286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i="0">
                <a:solidFill>
                  <a:schemeClr val="bg1"/>
                </a:solidFill>
                <a:latin typeface="Times New Roman" charset="0"/>
                <a:cs typeface="+mn-cs"/>
              </a:rPr>
              <a:t>THEMIA 4 KO MU KROTHO 3 KO</a:t>
            </a:r>
          </a:p>
        </p:txBody>
      </p:sp>
      <p:sp>
        <p:nvSpPr>
          <p:cNvPr id="212011" name="Text Box 43"/>
          <p:cNvSpPr txBox="1">
            <a:spLocks noChangeArrowheads="1"/>
          </p:cNvSpPr>
          <p:nvPr/>
        </p:nvSpPr>
        <p:spPr bwMode="auto">
          <a:xfrm>
            <a:off x="4699000" y="2460625"/>
            <a:ext cx="654050" cy="457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i="0" u="sng">
                <a:solidFill>
                  <a:schemeClr val="bg1"/>
                </a:solidFill>
                <a:latin typeface="Lucida Fax" charset="0"/>
                <a:cs typeface="+mn-cs"/>
              </a:rPr>
              <a:t>JOSEF</a:t>
            </a:r>
          </a:p>
          <a:p>
            <a:pPr>
              <a:defRPr/>
            </a:pPr>
            <a:r>
              <a:rPr lang="en-US" sz="1200" b="1" i="0" u="sng">
                <a:solidFill>
                  <a:schemeClr val="bg1"/>
                </a:solidFill>
                <a:latin typeface="Lucida Fax" charset="0"/>
                <a:cs typeface="+mn-cs"/>
              </a:rPr>
              <a:t>MOSA</a:t>
            </a:r>
          </a:p>
        </p:txBody>
      </p:sp>
      <p:sp>
        <p:nvSpPr>
          <p:cNvPr id="212013" name="Text Box 45"/>
          <p:cNvSpPr txBox="1">
            <a:spLocks noChangeArrowheads="1"/>
          </p:cNvSpPr>
          <p:nvPr/>
        </p:nvSpPr>
        <p:spPr bwMode="auto">
          <a:xfrm>
            <a:off x="4721225" y="3030538"/>
            <a:ext cx="1279525" cy="7016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000" b="1" i="0" u="sng">
                <a:solidFill>
                  <a:schemeClr val="bg1"/>
                </a:solidFill>
                <a:latin typeface="Lucida Fax" charset="0"/>
                <a:cs typeface="+mn-cs"/>
              </a:rPr>
              <a:t>ULAKRIKO</a:t>
            </a:r>
          </a:p>
          <a:p>
            <a:pPr algn="l">
              <a:spcBef>
                <a:spcPct val="50000"/>
              </a:spcBef>
              <a:defRPr/>
            </a:pPr>
            <a:r>
              <a:rPr lang="en-US" sz="1000" b="1" i="0" u="sng">
                <a:solidFill>
                  <a:schemeClr val="bg1"/>
                </a:solidFill>
                <a:latin typeface="Lucida Fax" charset="0"/>
                <a:cs typeface="+mn-cs"/>
              </a:rPr>
              <a:t>KEDIMIAKO</a:t>
            </a:r>
          </a:p>
          <a:p>
            <a:pPr algn="l">
              <a:spcBef>
                <a:spcPct val="50000"/>
              </a:spcBef>
              <a:defRPr/>
            </a:pPr>
            <a:r>
              <a:rPr lang="en-US" sz="1000" b="1" i="0" u="sng">
                <a:solidFill>
                  <a:schemeClr val="bg1"/>
                </a:solidFill>
                <a:latin typeface="Lucida Fax" charset="0"/>
                <a:cs typeface="+mn-cs"/>
              </a:rPr>
              <a:t>MIADIA KECHU</a:t>
            </a:r>
          </a:p>
        </p:txBody>
      </p:sp>
      <p:sp>
        <p:nvSpPr>
          <p:cNvPr id="212014" name="Text Box 46"/>
          <p:cNvSpPr txBox="1">
            <a:spLocks noChangeArrowheads="1"/>
          </p:cNvSpPr>
          <p:nvPr/>
        </p:nvSpPr>
        <p:spPr bwMode="auto">
          <a:xfrm>
            <a:off x="2530475" y="2252663"/>
            <a:ext cx="1878013"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Lucida Fax" charset="0"/>
                <a:cs typeface="+mn-cs"/>
              </a:rPr>
              <a:t>THEMIA DE KO:</a:t>
            </a:r>
          </a:p>
        </p:txBody>
      </p:sp>
      <p:sp>
        <p:nvSpPr>
          <p:cNvPr id="212015" name="Text Box 47"/>
          <p:cNvSpPr txBox="1">
            <a:spLocks noChangeArrowheads="1"/>
          </p:cNvSpPr>
          <p:nvPr/>
        </p:nvSpPr>
        <p:spPr bwMode="auto">
          <a:xfrm>
            <a:off x="2505075" y="3054350"/>
            <a:ext cx="2192338"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Lucida Fax" charset="0"/>
                <a:cs typeface="+mn-cs"/>
              </a:rPr>
              <a:t>KROTHO SE KO:</a:t>
            </a:r>
          </a:p>
        </p:txBody>
      </p:sp>
      <p:sp>
        <p:nvSpPr>
          <p:cNvPr id="211981" name="Text Box 13"/>
          <p:cNvSpPr txBox="1">
            <a:spLocks noChangeArrowheads="1"/>
          </p:cNvSpPr>
          <p:nvPr/>
        </p:nvSpPr>
        <p:spPr bwMode="auto">
          <a:xfrm>
            <a:off x="5449888" y="2898775"/>
            <a:ext cx="3694112"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i="0">
                <a:solidFill>
                  <a:srgbClr val="FFFF00"/>
                </a:solidFill>
                <a:latin typeface="Comic Sans MS" charset="0"/>
                <a:cs typeface="+mn-cs"/>
              </a:rPr>
              <a:t>KEPHRU KEKROHI</a:t>
            </a:r>
            <a:r>
              <a:rPr lang="en-US" sz="2400">
                <a:latin typeface="Comic Sans MS" charset="0"/>
                <a:cs typeface="+mn-cs"/>
              </a:rPr>
              <a:t> </a:t>
            </a:r>
            <a:r>
              <a:rPr lang="en-US" sz="2400" b="1" i="0">
                <a:solidFill>
                  <a:srgbClr val="FFFF00"/>
                </a:solidFill>
                <a:latin typeface="Comic Sans MS" charset="0"/>
                <a:cs typeface="+mn-cs"/>
              </a:rPr>
              <a:t>#02</a:t>
            </a:r>
          </a:p>
        </p:txBody>
      </p:sp>
      <p:sp>
        <p:nvSpPr>
          <p:cNvPr id="212016" name="Text Box 48"/>
          <p:cNvSpPr txBox="1">
            <a:spLocks noChangeArrowheads="1"/>
          </p:cNvSpPr>
          <p:nvPr/>
        </p:nvSpPr>
        <p:spPr bwMode="auto">
          <a:xfrm>
            <a:off x="3371850" y="1901825"/>
            <a:ext cx="925513" cy="27463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i="0">
                <a:solidFill>
                  <a:schemeClr val="bg1"/>
                </a:solidFill>
                <a:latin typeface="Times New Roman" charset="0"/>
                <a:cs typeface="+mn-cs"/>
              </a:rPr>
              <a:t>LIRO</a:t>
            </a:r>
          </a:p>
        </p:txBody>
      </p:sp>
      <p:sp>
        <p:nvSpPr>
          <p:cNvPr id="212017" name="Text Box 49"/>
          <p:cNvSpPr txBox="1">
            <a:spLocks noChangeArrowheads="1"/>
          </p:cNvSpPr>
          <p:nvPr/>
        </p:nvSpPr>
        <p:spPr bwMode="auto">
          <a:xfrm>
            <a:off x="2492375" y="1563688"/>
            <a:ext cx="1843088"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Times New Roman" charset="0"/>
                <a:cs typeface="+mn-cs"/>
              </a:rPr>
              <a:t>PUOKHOU </a:t>
            </a:r>
            <a:r>
              <a:rPr lang="ja-JP" altLang="en-US" sz="1000" b="1" i="0">
                <a:solidFill>
                  <a:schemeClr val="bg1"/>
                </a:solidFill>
                <a:latin typeface="Arial"/>
                <a:cs typeface="+mn-cs"/>
              </a:rPr>
              <a:t>“</a:t>
            </a:r>
            <a:r>
              <a:rPr lang="en-US" sz="1000" b="1" i="0">
                <a:solidFill>
                  <a:schemeClr val="bg1"/>
                </a:solidFill>
                <a:latin typeface="Times New Roman" charset="0"/>
                <a:cs typeface="+mn-cs"/>
              </a:rPr>
              <a:t>P</a:t>
            </a:r>
            <a:r>
              <a:rPr lang="ja-JP" altLang="en-US" sz="1000" b="1" i="0">
                <a:solidFill>
                  <a:schemeClr val="bg1"/>
                </a:solidFill>
                <a:latin typeface="Arial"/>
                <a:cs typeface="+mn-cs"/>
              </a:rPr>
              <a:t>”</a:t>
            </a:r>
            <a:r>
              <a:rPr lang="en-US" sz="1000" b="1" i="0">
                <a:solidFill>
                  <a:schemeClr val="bg1"/>
                </a:solidFill>
                <a:latin typeface="Times New Roman" charset="0"/>
                <a:cs typeface="+mn-cs"/>
              </a:rPr>
              <a:t> CHA LIRO:</a:t>
            </a:r>
          </a:p>
        </p:txBody>
      </p:sp>
      <p:sp>
        <p:nvSpPr>
          <p:cNvPr id="212018" name="Rectangle 50"/>
          <p:cNvSpPr>
            <a:spLocks noChangeArrowheads="1"/>
          </p:cNvSpPr>
          <p:nvPr/>
        </p:nvSpPr>
        <p:spPr bwMode="auto">
          <a:xfrm>
            <a:off x="3452813" y="3867150"/>
            <a:ext cx="1789112"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i="0">
                <a:solidFill>
                  <a:schemeClr val="bg1"/>
                </a:solidFill>
                <a:latin typeface="Times New Roman" charset="0"/>
                <a:cs typeface="+mn-cs"/>
              </a:rPr>
              <a:t>PUOKHOU </a:t>
            </a:r>
            <a:r>
              <a:rPr lang="ja-JP" altLang="en-US" sz="1000" b="1" i="0">
                <a:solidFill>
                  <a:schemeClr val="bg1"/>
                </a:solidFill>
                <a:latin typeface="Arial"/>
                <a:cs typeface="+mn-cs"/>
              </a:rPr>
              <a:t>“</a:t>
            </a:r>
            <a:r>
              <a:rPr lang="en-US" sz="1000" b="1" i="0">
                <a:solidFill>
                  <a:schemeClr val="bg1"/>
                </a:solidFill>
                <a:latin typeface="Times New Roman" charset="0"/>
                <a:cs typeface="+mn-cs"/>
              </a:rPr>
              <a:t>P</a:t>
            </a:r>
            <a:r>
              <a:rPr lang="ja-JP" altLang="en-US" sz="1000" b="1" i="0">
                <a:solidFill>
                  <a:schemeClr val="bg1"/>
                </a:solidFill>
                <a:latin typeface="Arial"/>
                <a:cs typeface="+mn-cs"/>
              </a:rPr>
              <a:t>”</a:t>
            </a:r>
            <a:r>
              <a:rPr lang="en-US" sz="1000" b="1" i="0">
                <a:solidFill>
                  <a:schemeClr val="bg1"/>
                </a:solidFill>
                <a:latin typeface="Times New Roman" charset="0"/>
                <a:cs typeface="+mn-cs"/>
              </a:rPr>
              <a:t> CHA LIRO:</a:t>
            </a:r>
          </a:p>
        </p:txBody>
      </p:sp>
      <p:sp>
        <p:nvSpPr>
          <p:cNvPr id="212020" name="Text Box 52"/>
          <p:cNvSpPr txBox="1">
            <a:spLocks noChangeArrowheads="1"/>
          </p:cNvSpPr>
          <p:nvPr/>
        </p:nvSpPr>
        <p:spPr bwMode="auto">
          <a:xfrm>
            <a:off x="4792663" y="4276725"/>
            <a:ext cx="7604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212023" name="Text Box 55"/>
          <p:cNvSpPr txBox="1">
            <a:spLocks noChangeArrowheads="1"/>
          </p:cNvSpPr>
          <p:nvPr/>
        </p:nvSpPr>
        <p:spPr bwMode="auto">
          <a:xfrm>
            <a:off x="3606800" y="4259263"/>
            <a:ext cx="1892300" cy="24447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i="0">
                <a:solidFill>
                  <a:schemeClr val="bg1"/>
                </a:solidFill>
                <a:latin typeface="Times New Roman" charset="0"/>
                <a:cs typeface="+mn-cs"/>
              </a:rPr>
              <a:t>PUOKHOU </a:t>
            </a:r>
            <a:r>
              <a:rPr lang="ja-JP" altLang="en-US" sz="1000" b="1" i="0">
                <a:solidFill>
                  <a:schemeClr val="bg1"/>
                </a:solidFill>
                <a:latin typeface="Arial"/>
                <a:cs typeface="+mn-cs"/>
              </a:rPr>
              <a:t>“</a:t>
            </a:r>
            <a:r>
              <a:rPr lang="en-US" sz="1000" b="1" i="0">
                <a:solidFill>
                  <a:schemeClr val="bg1"/>
                </a:solidFill>
                <a:latin typeface="Times New Roman" charset="0"/>
                <a:cs typeface="+mn-cs"/>
              </a:rPr>
              <a:t>J</a:t>
            </a:r>
            <a:r>
              <a:rPr lang="ja-JP" altLang="en-US" sz="1000" b="1" i="0">
                <a:solidFill>
                  <a:schemeClr val="bg1"/>
                </a:solidFill>
                <a:latin typeface="Arial"/>
                <a:cs typeface="+mn-cs"/>
              </a:rPr>
              <a:t>”</a:t>
            </a:r>
            <a:r>
              <a:rPr lang="en-US" sz="1000" b="1" i="0">
                <a:solidFill>
                  <a:schemeClr val="bg1"/>
                </a:solidFill>
                <a:latin typeface="Times New Roman" charset="0"/>
                <a:cs typeface="+mn-cs"/>
              </a:rPr>
              <a:t> CHA LIRO:</a:t>
            </a:r>
          </a:p>
        </p:txBody>
      </p:sp>
      <p:sp>
        <p:nvSpPr>
          <p:cNvPr id="212024" name="Text Box 56"/>
          <p:cNvSpPr txBox="1">
            <a:spLocks noChangeArrowheads="1"/>
          </p:cNvSpPr>
          <p:nvPr/>
        </p:nvSpPr>
        <p:spPr bwMode="auto">
          <a:xfrm>
            <a:off x="3943350" y="4543425"/>
            <a:ext cx="2257425" cy="457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i="0">
                <a:solidFill>
                  <a:schemeClr val="bg1"/>
                </a:solidFill>
                <a:latin typeface="Times New Roman" charset="0"/>
                <a:cs typeface="+mn-cs"/>
              </a:rPr>
              <a:t>Sula cha keru… mu  n leshu lha ko… liro</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11995"/>
                                        </p:tgtEl>
                                        <p:attrNameLst>
                                          <p:attrName>style.visibility</p:attrName>
                                        </p:attrNameLst>
                                      </p:cBhvr>
                                      <p:to>
                                        <p:strVal val="visible"/>
                                      </p:to>
                                    </p:set>
                                    <p:animEffect transition="in" filter="fade">
                                      <p:cBhvr>
                                        <p:cTn id="53" dur="1000"/>
                                        <p:tgtEl>
                                          <p:spTgt spid="21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7044" name="Text Box 4"/>
          <p:cNvSpPr txBox="1">
            <a:spLocks noChangeArrowheads="1"/>
          </p:cNvSpPr>
          <p:nvPr/>
        </p:nvSpPr>
        <p:spPr bwMode="auto">
          <a:xfrm>
            <a:off x="2747963" y="0"/>
            <a:ext cx="3348037" cy="691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44800">
                <a:solidFill>
                  <a:srgbClr val="FFFF00"/>
                </a:solidFill>
                <a:effectLst>
                  <a:outerShdw blurRad="38100" dist="38100" dir="2700000" algn="tl">
                    <a:srgbClr val="000000"/>
                  </a:outerShdw>
                </a:effectLst>
                <a:cs typeface="+mn-cs"/>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cs typeface="+mn-cs"/>
            </a:endParaRPr>
          </a:p>
        </p:txBody>
      </p:sp>
      <p:sp>
        <p:nvSpPr>
          <p:cNvPr id="87048"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87053" name="Text Box 13"/>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87054"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71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7" name="Group 36"/>
          <p:cNvGrpSpPr>
            <a:grpSpLocks/>
          </p:cNvGrpSpPr>
          <p:nvPr/>
        </p:nvGrpSpPr>
        <p:grpSpPr bwMode="auto">
          <a:xfrm>
            <a:off x="576263" y="520700"/>
            <a:ext cx="8013700" cy="5822950"/>
            <a:chOff x="348" y="320"/>
            <a:chExt cx="5048" cy="3558"/>
          </a:xfrm>
        </p:grpSpPr>
        <p:pic>
          <p:nvPicPr>
            <p:cNvPr id="82970"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2972" name="Rectangle 28"/>
            <p:cNvSpPr>
              <a:spLocks noChangeArrowheads="1"/>
            </p:cNvSpPr>
            <p:nvPr/>
          </p:nvSpPr>
          <p:spPr bwMode="auto">
            <a:xfrm>
              <a:off x="4875" y="320"/>
              <a:ext cx="521" cy="3537"/>
            </a:xfrm>
            <a:prstGeom prst="rect">
              <a:avLst/>
            </a:prstGeom>
            <a:solidFill>
              <a:srgbClr val="7E400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974" name="Rectangle 30"/>
            <p:cNvSpPr>
              <a:spLocks noChangeArrowheads="1"/>
            </p:cNvSpPr>
            <p:nvPr/>
          </p:nvSpPr>
          <p:spPr bwMode="auto">
            <a:xfrm>
              <a:off x="348" y="341"/>
              <a:ext cx="496" cy="3537"/>
            </a:xfrm>
            <a:prstGeom prst="rect">
              <a:avLst/>
            </a:prstGeom>
            <a:solidFill>
              <a:srgbClr val="7E400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2963" name="Text Box 19"/>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latin typeface="Comic Sans MS" charset="0"/>
                <a:cs typeface="+mn-cs"/>
              </a:rPr>
              <a:t> </a:t>
            </a:r>
          </a:p>
        </p:txBody>
      </p:sp>
      <p:sp>
        <p:nvSpPr>
          <p:cNvPr id="82969"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72</a:t>
            </a:r>
          </a:p>
        </p:txBody>
      </p:sp>
      <p:sp>
        <p:nvSpPr>
          <p:cNvPr id="82947" name="Rectangle 3"/>
          <p:cNvSpPr>
            <a:spLocks noChangeArrowheads="1"/>
          </p:cNvSpPr>
          <p:nvPr/>
        </p:nvSpPr>
        <p:spPr bwMode="auto">
          <a:xfrm>
            <a:off x="7945438" y="23320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800">
              <a:solidFill>
                <a:srgbClr val="FAFD00"/>
              </a:solidFill>
              <a:latin typeface="Times" charset="0"/>
              <a:cs typeface="+mn-cs"/>
            </a:endParaRPr>
          </a:p>
        </p:txBody>
      </p:sp>
      <p:sp>
        <p:nvSpPr>
          <p:cNvPr id="82949" name="Rectangle 5"/>
          <p:cNvSpPr>
            <a:spLocks noChangeArrowheads="1"/>
          </p:cNvSpPr>
          <p:nvPr/>
        </p:nvSpPr>
        <p:spPr bwMode="auto">
          <a:xfrm>
            <a:off x="-250825" y="4184650"/>
            <a:ext cx="964565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defRPr/>
            </a:pPr>
            <a:r>
              <a:rPr lang="en-US" sz="4800" b="1" i="0">
                <a:solidFill>
                  <a:srgbClr val="00FF00"/>
                </a:solidFill>
                <a:effectLst>
                  <a:outerShdw blurRad="38100" dist="38100" dir="2700000" algn="tl">
                    <a:srgbClr val="000000"/>
                  </a:outerShdw>
                </a:effectLst>
                <a:latin typeface="Times" charset="0"/>
                <a:cs typeface="+mn-cs"/>
              </a:rPr>
              <a:t>KRUSHUKETUO CABI LIRO</a:t>
            </a:r>
            <a:r>
              <a:rPr lang="en-US" sz="5400" b="1" i="0">
                <a:solidFill>
                  <a:srgbClr val="00FF00"/>
                </a:solidFill>
                <a:effectLst>
                  <a:outerShdw blurRad="38100" dist="38100" dir="2700000" algn="tl">
                    <a:srgbClr val="000000"/>
                  </a:outerShdw>
                </a:effectLst>
                <a:latin typeface="Times" charset="0"/>
                <a:cs typeface="+mn-cs"/>
              </a:rPr>
              <a:t> </a:t>
            </a:r>
            <a:br>
              <a:rPr lang="en-US" sz="5400" b="1" i="0">
                <a:solidFill>
                  <a:srgbClr val="00FF00"/>
                </a:solidFill>
                <a:effectLst>
                  <a:outerShdw blurRad="38100" dist="38100" dir="2700000" algn="tl">
                    <a:srgbClr val="000000"/>
                  </a:outerShdw>
                </a:effectLst>
                <a:latin typeface="Times" charset="0"/>
                <a:cs typeface="+mn-cs"/>
              </a:rPr>
            </a:br>
            <a:r>
              <a:rPr lang="ja-JP" altLang="en-US" sz="6600" b="1">
                <a:solidFill>
                  <a:schemeClr val="tx1"/>
                </a:solidFill>
                <a:effectLst>
                  <a:outerShdw blurRad="38100" dist="38100" dir="2700000" algn="tl">
                    <a:srgbClr val="000000"/>
                  </a:outerShdw>
                </a:effectLst>
                <a:latin typeface="Arial"/>
                <a:cs typeface="+mn-cs"/>
              </a:rPr>
              <a:t>“</a:t>
            </a:r>
            <a:r>
              <a:rPr lang="en-US" sz="6600" b="1">
                <a:solidFill>
                  <a:schemeClr val="tx1"/>
                </a:solidFill>
                <a:effectLst>
                  <a:outerShdw blurRad="38100" dist="38100" dir="2700000" algn="tl">
                    <a:srgbClr val="000000"/>
                  </a:outerShdw>
                </a:effectLst>
                <a:latin typeface="Times" charset="0"/>
                <a:cs typeface="+mn-cs"/>
              </a:rPr>
              <a:t>N KETHOLESHU DA</a:t>
            </a:r>
            <a:r>
              <a:rPr lang="ja-JP" altLang="en-US" sz="6600" b="1">
                <a:solidFill>
                  <a:schemeClr val="tx1"/>
                </a:solidFill>
                <a:effectLst>
                  <a:outerShdw blurRad="38100" dist="38100" dir="2700000" algn="tl">
                    <a:srgbClr val="000000"/>
                  </a:outerShdw>
                </a:effectLst>
                <a:latin typeface="Arial"/>
                <a:cs typeface="+mn-cs"/>
              </a:rPr>
              <a:t>”</a:t>
            </a:r>
            <a:endParaRPr lang="en-US" sz="6600" b="1">
              <a:solidFill>
                <a:srgbClr val="00FF00"/>
              </a:solidFill>
              <a:effectLst>
                <a:outerShdw blurRad="38100" dist="38100" dir="2700000" algn="tl">
                  <a:srgbClr val="000000"/>
                </a:outerShdw>
              </a:effectLst>
              <a:latin typeface="Times" charset="0"/>
              <a:cs typeface="+mn-cs"/>
            </a:endParaRPr>
          </a:p>
        </p:txBody>
      </p:sp>
      <p:grpSp>
        <p:nvGrpSpPr>
          <p:cNvPr id="152582" name="Group 37"/>
          <p:cNvGrpSpPr>
            <a:grpSpLocks/>
          </p:cNvGrpSpPr>
          <p:nvPr/>
        </p:nvGrpSpPr>
        <p:grpSpPr bwMode="auto">
          <a:xfrm>
            <a:off x="660400" y="234315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l">
                <a:defRPr/>
              </a:pPr>
              <a:r>
                <a:rPr lang="en-US" sz="6000" b="1">
                  <a:solidFill>
                    <a:srgbClr val="FFFC1E"/>
                  </a:solidFill>
                  <a:latin typeface="Times New Roman" charset="0"/>
                  <a:cs typeface="+mn-cs"/>
                </a:rPr>
                <a:t>KETHOLESHU…	DIETHERIEKO</a:t>
              </a:r>
            </a:p>
          </p:txBody>
        </p:sp>
        <p:sp>
          <p:nvSpPr>
            <p:cNvPr id="82983" name="Rectangle 39"/>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000" b="1">
                <a:solidFill>
                  <a:srgbClr val="FAFD00"/>
                </a:solidFill>
                <a:latin typeface="Times" charset="0"/>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2400" i="0">
              <a:solidFill>
                <a:srgbClr val="FFEC14"/>
              </a:solidFill>
              <a:latin typeface="Times" charset="0"/>
              <a:cs typeface="+mn-cs"/>
            </a:endParaRPr>
          </a:p>
        </p:txBody>
      </p:sp>
      <p:sp>
        <p:nvSpPr>
          <p:cNvPr id="229381" name="Text Box 5"/>
          <p:cNvSpPr txBox="1">
            <a:spLocks noChangeArrowheads="1"/>
          </p:cNvSpPr>
          <p:nvPr/>
        </p:nvSpPr>
        <p:spPr bwMode="auto">
          <a:xfrm>
            <a:off x="2679700" y="385763"/>
            <a:ext cx="6235700" cy="10668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defRPr/>
            </a:pPr>
            <a:r>
              <a:rPr lang="en-US" sz="3200" b="1">
                <a:solidFill>
                  <a:schemeClr val="tx1"/>
                </a:solidFill>
                <a:latin typeface="Comic Sans MS" charset="0"/>
                <a:cs typeface="+mn-cs"/>
              </a:rPr>
              <a:t>No tsie puokelhe ko siliete… Sula tsie hau nu votazhie …</a:t>
            </a:r>
            <a:endParaRPr lang="en-US" sz="3200" b="1">
              <a:solidFill>
                <a:srgbClr val="FF0A1E"/>
              </a:solidFill>
              <a:latin typeface="Comic Sans MS" charset="0"/>
              <a:cs typeface="+mn-cs"/>
            </a:endParaRPr>
          </a:p>
        </p:txBody>
      </p:sp>
      <p:sp>
        <p:nvSpPr>
          <p:cNvPr id="229382" name="Text Box 6"/>
          <p:cNvSpPr txBox="1">
            <a:spLocks noChangeArrowheads="1"/>
          </p:cNvSpPr>
          <p:nvPr/>
        </p:nvSpPr>
        <p:spPr bwMode="auto">
          <a:xfrm>
            <a:off x="401638" y="1555750"/>
            <a:ext cx="8742362" cy="51308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63F1B"/>
                </a:solidFill>
                <a:miter lim="800000"/>
                <a:headEnd/>
                <a:tailEnd/>
              </a14:hiddenLine>
            </a:ext>
          </a:extLst>
        </p:spPr>
        <p:txBody>
          <a:bodyPr>
            <a:spAutoFit/>
          </a:bodyPr>
          <a:lstStyle/>
          <a:p>
            <a:pPr algn="l">
              <a:lnSpc>
                <a:spcPct val="120000"/>
              </a:lnSpc>
              <a:spcBef>
                <a:spcPct val="50000"/>
              </a:spcBef>
              <a:defRPr/>
            </a:pPr>
            <a:r>
              <a:rPr lang="en-US" sz="2400" b="1" i="0">
                <a:solidFill>
                  <a:srgbClr val="FFEA18"/>
                </a:solidFill>
                <a:latin typeface="Comic Sans MS" charset="0"/>
                <a:cs typeface="+mn-cs"/>
              </a:rPr>
              <a:t>                	•Ndo Hau Liro </a:t>
            </a:r>
            <a:r>
              <a:rPr lang="ja-JP" altLang="en-US" sz="2400" b="1" i="0">
                <a:solidFill>
                  <a:srgbClr val="43F22C"/>
                </a:solidFill>
                <a:latin typeface="Arial"/>
                <a:cs typeface="+mn-cs"/>
              </a:rPr>
              <a:t>“</a:t>
            </a:r>
            <a:r>
              <a:rPr lang="en-US" sz="2400" b="1" i="0">
                <a:solidFill>
                  <a:srgbClr val="43F22C"/>
                </a:solidFill>
                <a:latin typeface="Comic Sans MS" charset="0"/>
                <a:cs typeface="+mn-cs"/>
              </a:rPr>
              <a:t>Ketholeshu Da</a:t>
            </a:r>
            <a:r>
              <a:rPr lang="ja-JP" altLang="en-US" sz="2400" b="1" i="0">
                <a:solidFill>
                  <a:srgbClr val="43F22C"/>
                </a:solidFill>
                <a:latin typeface="Arial"/>
                <a:cs typeface="+mn-cs"/>
              </a:rPr>
              <a:t>”</a:t>
            </a:r>
            <a:endParaRPr lang="en-US" sz="2400" b="1" i="0">
              <a:solidFill>
                <a:srgbClr val="43F22C"/>
              </a:solidFill>
              <a:latin typeface="Comic Sans MS" charset="0"/>
              <a:cs typeface="+mn-cs"/>
            </a:endParaRPr>
          </a:p>
          <a:p>
            <a:pPr algn="l">
              <a:lnSpc>
                <a:spcPct val="120000"/>
              </a:lnSpc>
              <a:spcBef>
                <a:spcPct val="50000"/>
              </a:spcBef>
              <a:defRPr/>
            </a:pPr>
            <a:r>
              <a:rPr lang="en-US" sz="2400" b="1" i="0">
                <a:solidFill>
                  <a:srgbClr val="FFEA18"/>
                </a:solidFill>
                <a:latin typeface="Comic Sans MS" charset="0"/>
                <a:cs typeface="+mn-cs"/>
              </a:rPr>
              <a:t>•N Mhale Nu Khrshuketuo Cabi </a:t>
            </a:r>
            <a:r>
              <a:rPr lang="ja-JP" altLang="en-US" sz="2400" b="1" i="0">
                <a:solidFill>
                  <a:srgbClr val="FFEA18"/>
                </a:solidFill>
                <a:latin typeface="Arial"/>
                <a:cs typeface="+mn-cs"/>
              </a:rPr>
              <a:t>“</a:t>
            </a:r>
            <a:r>
              <a:rPr lang="en-US" sz="2400" b="1" i="0">
                <a:solidFill>
                  <a:srgbClr val="FFEA18"/>
                </a:solidFill>
                <a:latin typeface="Comic Sans MS" charset="0"/>
                <a:cs typeface="+mn-cs"/>
              </a:rPr>
              <a:t>Ketholeshuda</a:t>
            </a:r>
            <a:r>
              <a:rPr lang="ja-JP" altLang="en-US" sz="2400" b="1" i="0">
                <a:solidFill>
                  <a:srgbClr val="FFEA18"/>
                </a:solidFill>
                <a:latin typeface="Arial"/>
                <a:cs typeface="+mn-cs"/>
              </a:rPr>
              <a:t>”</a:t>
            </a:r>
            <a:r>
              <a:rPr lang="en-US" sz="2400" b="1" i="0">
                <a:solidFill>
                  <a:srgbClr val="FFEA18"/>
                </a:solidFill>
                <a:latin typeface="Comic Sans MS" charset="0"/>
                <a:cs typeface="+mn-cs"/>
              </a:rPr>
              <a:t>…</a:t>
            </a:r>
            <a:r>
              <a:rPr lang="en-US" sz="2400" b="1" i="0">
                <a:solidFill>
                  <a:srgbClr val="43F22C"/>
                </a:solidFill>
                <a:latin typeface="Comic Sans MS" charset="0"/>
                <a:cs typeface="+mn-cs"/>
              </a:rPr>
              <a:t>P 7 K J</a:t>
            </a:r>
          </a:p>
          <a:p>
            <a:pPr algn="l">
              <a:lnSpc>
                <a:spcPct val="120000"/>
              </a:lnSpc>
              <a:spcBef>
                <a:spcPct val="50000"/>
              </a:spcBef>
              <a:defRPr/>
            </a:pPr>
            <a:r>
              <a:rPr lang="en-US" sz="2400" b="1" i="0">
                <a:solidFill>
                  <a:srgbClr val="FFEA18"/>
                </a:solidFill>
                <a:latin typeface="Comic Sans MS" charset="0"/>
                <a:cs typeface="+mn-cs"/>
              </a:rPr>
              <a:t>•</a:t>
            </a:r>
            <a:r>
              <a:rPr lang="en-US" sz="2400" b="1" i="0">
                <a:solidFill>
                  <a:srgbClr val="ECF115"/>
                </a:solidFill>
                <a:latin typeface="Comic Sans MS" charset="0"/>
                <a:cs typeface="+mn-cs"/>
              </a:rPr>
              <a:t>Kele Miarhi Nu Ketholeshuda Nu Mhatho Kemeyie Voketako Pfukechu.</a:t>
            </a:r>
          </a:p>
          <a:p>
            <a:pPr algn="l">
              <a:lnSpc>
                <a:spcPct val="120000"/>
              </a:lnSpc>
              <a:spcBef>
                <a:spcPct val="50000"/>
              </a:spcBef>
              <a:defRPr/>
            </a:pPr>
            <a:r>
              <a:rPr lang="en-US" sz="2400" b="1" i="0">
                <a:solidFill>
                  <a:srgbClr val="FFEA18"/>
                </a:solidFill>
                <a:latin typeface="Comic Sans MS" charset="0"/>
                <a:cs typeface="+mn-cs"/>
              </a:rPr>
              <a:t>•Ketholeshu </a:t>
            </a:r>
            <a:r>
              <a:rPr lang="ja-JP" altLang="en-US" sz="2400" b="1" i="0">
                <a:solidFill>
                  <a:srgbClr val="FFEA18"/>
                </a:solidFill>
                <a:latin typeface="Arial"/>
                <a:cs typeface="+mn-cs"/>
              </a:rPr>
              <a:t>“</a:t>
            </a:r>
            <a:r>
              <a:rPr lang="en-US" sz="2400" b="1" i="0">
                <a:solidFill>
                  <a:srgbClr val="FFEA18"/>
                </a:solidFill>
                <a:latin typeface="Comic Sans MS" charset="0"/>
                <a:cs typeface="+mn-cs"/>
              </a:rPr>
              <a:t>DZE</a:t>
            </a:r>
            <a:r>
              <a:rPr lang="ja-JP" altLang="en-US" sz="2400" b="1" i="0">
                <a:solidFill>
                  <a:srgbClr val="FFEA18"/>
                </a:solidFill>
                <a:latin typeface="Arial"/>
                <a:cs typeface="+mn-cs"/>
              </a:rPr>
              <a:t>”</a:t>
            </a:r>
            <a:r>
              <a:rPr lang="en-US" sz="2400" b="1" i="0">
                <a:solidFill>
                  <a:srgbClr val="FFEA18"/>
                </a:solidFill>
                <a:latin typeface="Comic Sans MS" charset="0"/>
                <a:cs typeface="+mn-cs"/>
              </a:rPr>
              <a:t> Kesouko: </a:t>
            </a:r>
            <a:r>
              <a:rPr lang="ja-JP" altLang="en-US" sz="2400" b="1" i="0">
                <a:solidFill>
                  <a:srgbClr val="43F22C"/>
                </a:solidFill>
                <a:latin typeface="Arial"/>
                <a:cs typeface="+mn-cs"/>
              </a:rPr>
              <a:t>“</a:t>
            </a:r>
            <a:r>
              <a:rPr lang="en-US" sz="2400" b="1" i="0">
                <a:solidFill>
                  <a:srgbClr val="43F22C"/>
                </a:solidFill>
                <a:latin typeface="Comic Sans MS" charset="0"/>
                <a:cs typeface="+mn-cs"/>
              </a:rPr>
              <a:t>Nuose Nuoyie Mhaketa</a:t>
            </a:r>
            <a:r>
              <a:rPr lang="ja-JP" altLang="en-US" sz="2400" b="1" i="0">
                <a:solidFill>
                  <a:srgbClr val="43F22C"/>
                </a:solidFill>
                <a:latin typeface="Arial"/>
                <a:cs typeface="+mn-cs"/>
              </a:rPr>
              <a:t>”</a:t>
            </a:r>
            <a:r>
              <a:rPr lang="en-US" sz="2400" b="1" i="0">
                <a:solidFill>
                  <a:srgbClr val="FFEA18"/>
                </a:solidFill>
                <a:latin typeface="Comic Sans MS" charset="0"/>
                <a:cs typeface="+mn-cs"/>
              </a:rPr>
              <a:t> </a:t>
            </a:r>
          </a:p>
          <a:p>
            <a:pPr algn="l">
              <a:lnSpc>
                <a:spcPct val="120000"/>
              </a:lnSpc>
              <a:spcBef>
                <a:spcPct val="50000"/>
              </a:spcBef>
              <a:defRPr/>
            </a:pPr>
            <a:r>
              <a:rPr lang="en-US" sz="2400" b="1" i="0">
                <a:solidFill>
                  <a:srgbClr val="FFEA18"/>
                </a:solidFill>
                <a:latin typeface="Comic Sans MS" charset="0"/>
                <a:cs typeface="+mn-cs"/>
              </a:rPr>
              <a:t>•</a:t>
            </a:r>
            <a:r>
              <a:rPr lang="en-US" sz="2400" b="1" i="0">
                <a:solidFill>
                  <a:srgbClr val="43F22C"/>
                </a:solidFill>
                <a:latin typeface="Comic Sans MS" charset="0"/>
                <a:cs typeface="+mn-cs"/>
              </a:rPr>
              <a:t>Abraham Mvudzeko</a:t>
            </a:r>
            <a:r>
              <a:rPr lang="en-US" sz="2400" b="1" i="0">
                <a:solidFill>
                  <a:srgbClr val="FFEA18"/>
                </a:solidFill>
                <a:latin typeface="Comic Sans MS" charset="0"/>
                <a:cs typeface="+mn-cs"/>
              </a:rPr>
              <a:t> Ketholeshu Nunu Sede Di Mezhu     Vo Niepu Jisu Khrista Mhatho Ketso</a:t>
            </a:r>
          </a:p>
          <a:p>
            <a:pPr algn="l">
              <a:lnSpc>
                <a:spcPct val="120000"/>
              </a:lnSpc>
              <a:spcBef>
                <a:spcPct val="50000"/>
              </a:spcBef>
              <a:defRPr/>
            </a:pPr>
            <a:r>
              <a:rPr lang="en-US" sz="2400" b="1" i="0">
                <a:solidFill>
                  <a:srgbClr val="FFEA18"/>
                </a:solidFill>
                <a:latin typeface="Comic Sans MS" charset="0"/>
                <a:cs typeface="+mn-cs"/>
              </a:rPr>
              <a:t>• </a:t>
            </a:r>
            <a:r>
              <a:rPr lang="ja-JP" altLang="en-US" sz="2400" b="1" i="0">
                <a:solidFill>
                  <a:srgbClr val="FFEA18"/>
                </a:solidFill>
                <a:latin typeface="Arial"/>
                <a:cs typeface="+mn-cs"/>
              </a:rPr>
              <a:t>“</a:t>
            </a:r>
            <a:r>
              <a:rPr lang="en-US" sz="2400" b="1" i="0">
                <a:solidFill>
                  <a:srgbClr val="FFEA18"/>
                </a:solidFill>
                <a:latin typeface="Comic Sans MS" charset="0"/>
                <a:cs typeface="+mn-cs"/>
              </a:rPr>
              <a:t>Thedze</a:t>
            </a:r>
            <a:r>
              <a:rPr lang="ja-JP" altLang="en-US" sz="2400" b="1" i="0">
                <a:solidFill>
                  <a:srgbClr val="FFEA18"/>
                </a:solidFill>
                <a:latin typeface="Arial"/>
                <a:cs typeface="+mn-cs"/>
              </a:rPr>
              <a:t>”</a:t>
            </a:r>
            <a:r>
              <a:rPr lang="en-US" sz="2400">
                <a:latin typeface="Comic Sans MS" charset="0"/>
                <a:cs typeface="+mn-cs"/>
              </a:rPr>
              <a:t> </a:t>
            </a:r>
            <a:r>
              <a:rPr lang="en-US" sz="2400" b="1" i="0">
                <a:solidFill>
                  <a:srgbClr val="FFEA18"/>
                </a:solidFill>
                <a:latin typeface="Comic Sans MS" charset="0"/>
                <a:cs typeface="+mn-cs"/>
              </a:rPr>
              <a:t>Pemvudi Ketholeshu Chukeshuko</a:t>
            </a:r>
          </a:p>
          <a:p>
            <a:pPr algn="l">
              <a:lnSpc>
                <a:spcPct val="120000"/>
              </a:lnSpc>
              <a:spcBef>
                <a:spcPct val="50000"/>
              </a:spcBef>
              <a:defRPr/>
            </a:pPr>
            <a:r>
              <a:rPr lang="en-US" sz="2400" b="1" i="0">
                <a:solidFill>
                  <a:srgbClr val="FFEA18"/>
                </a:solidFill>
                <a:latin typeface="Comic Sans MS" charset="0"/>
                <a:cs typeface="+mn-cs"/>
              </a:rPr>
              <a:t>•Ketholeshu Kewe-u Mu Kesa-u Leshuda Mu Cauko</a:t>
            </a:r>
          </a:p>
        </p:txBody>
      </p:sp>
      <p:sp>
        <p:nvSpPr>
          <p:cNvPr id="229386" name="Text Box 10"/>
          <p:cNvSpPr txBox="1">
            <a:spLocks noChangeArrowheads="1"/>
          </p:cNvSpPr>
          <p:nvPr/>
        </p:nvSpPr>
        <p:spPr bwMode="auto">
          <a:xfrm>
            <a:off x="355600" y="6262688"/>
            <a:ext cx="153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400" i="0">
                <a:solidFill>
                  <a:srgbClr val="333333"/>
                </a:solidFill>
                <a:latin typeface="Webdings" charset="0"/>
                <a:cs typeface="+mn-cs"/>
              </a:rPr>
              <a:t></a:t>
            </a:r>
          </a:p>
        </p:txBody>
      </p:sp>
      <p:sp>
        <p:nvSpPr>
          <p:cNvPr id="229387" name="Line 11"/>
          <p:cNvSpPr>
            <a:spLocks noChangeShapeType="1"/>
          </p:cNvSpPr>
          <p:nvPr/>
        </p:nvSpPr>
        <p:spPr bwMode="auto">
          <a:xfrm>
            <a:off x="1227138" y="3873500"/>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29390"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73</a:t>
            </a:r>
          </a:p>
        </p:txBody>
      </p:sp>
      <p:sp>
        <p:nvSpPr>
          <p:cNvPr id="229392" name="Text Box 16"/>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000" b="1" i="0">
              <a:solidFill>
                <a:srgbClr val="FFFFFF"/>
              </a:solidFill>
              <a:cs typeface="+mn-cs"/>
            </a:endParaRPr>
          </a:p>
        </p:txBody>
      </p:sp>
      <p:sp>
        <p:nvSpPr>
          <p:cNvPr id="229393" name="Text Box 17"/>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8</a:t>
            </a:r>
          </a:p>
        </p:txBody>
      </p:sp>
      <p:sp>
        <p:nvSpPr>
          <p:cNvPr id="229395" name="AutoShape 19"/>
          <p:cNvSpPr>
            <a:spLocks noChangeArrowheads="1"/>
          </p:cNvSpPr>
          <p:nvPr/>
        </p:nvSpPr>
        <p:spPr bwMode="auto">
          <a:xfrm>
            <a:off x="354013" y="2114550"/>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bwMode="auto">
          <a:xfrm>
            <a:off x="685800" y="22860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smtClean="0">
              <a:effectLst>
                <a:outerShdw blurRad="38100" dist="38100" dir="2700000" algn="tl">
                  <a:srgbClr val="DDDDDD"/>
                </a:outerShdw>
              </a:effectLst>
              <a:cs typeface="+mj-cs"/>
            </a:endParaRPr>
          </a:p>
        </p:txBody>
      </p:sp>
      <p:sp>
        <p:nvSpPr>
          <p:cNvPr id="414723"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smtClean="0">
              <a:effectLst>
                <a:outerShdw blurRad="38100" dist="38100" dir="2700000" algn="tl">
                  <a:srgbClr val="DDDDDD"/>
                </a:outerShdw>
              </a:effectLst>
              <a:cs typeface="+mn-cs"/>
            </a:endParaRPr>
          </a:p>
        </p:txBody>
      </p:sp>
      <p:pic>
        <p:nvPicPr>
          <p:cNvPr id="156675"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5"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6200775" y="3070225"/>
            <a:ext cx="18288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56677" name="Group 6"/>
          <p:cNvGrpSpPr>
            <a:grpSpLocks/>
          </p:cNvGrpSpPr>
          <p:nvPr/>
        </p:nvGrpSpPr>
        <p:grpSpPr bwMode="auto">
          <a:xfrm>
            <a:off x="0" y="5511800"/>
            <a:ext cx="8596313" cy="1346200"/>
            <a:chOff x="48" y="3424"/>
            <a:chExt cx="5415" cy="848"/>
          </a:xfrm>
        </p:grpSpPr>
        <p:sp>
          <p:nvSpPr>
            <p:cNvPr id="414727" name="Text Box 7"/>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endParaRPr lang="ko-KR" altLang="en-US" sz="1200" b="1" i="0">
                <a:solidFill>
                  <a:schemeClr val="tx1"/>
                </a:solidFill>
                <a:effectLst>
                  <a:outerShdw blurRad="38100" dist="38100" dir="2700000" algn="tl">
                    <a:srgbClr val="000000"/>
                  </a:outerShdw>
                </a:effectLst>
                <a:latin typeface="Times New Roman" charset="0"/>
                <a:ea typeface="Gulim" charset="0"/>
                <a:cs typeface="Gulim" charset="0"/>
              </a:endParaRPr>
            </a:p>
          </p:txBody>
        </p:sp>
        <p:sp>
          <p:nvSpPr>
            <p:cNvPr id="414728" name="Text Box 8"/>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2000" b="1">
                  <a:solidFill>
                    <a:srgbClr val="FAFD00"/>
                  </a:solidFill>
                  <a:latin typeface="Times New Roman" charset="0"/>
                  <a:cs typeface="+mn-cs"/>
                </a:rPr>
                <a:t>Ketholeshuda … Dietherieko kezhakesu, </a:t>
              </a:r>
              <a:r>
                <a:rPr lang="en-US" altLang="ko-KR" sz="2000" b="1">
                  <a:solidFill>
                    <a:srgbClr val="FAFD00"/>
                  </a:solidFill>
                  <a:latin typeface="Times New Roman" charset="0"/>
                  <a:ea typeface="Gulim" charset="0"/>
                  <a:cs typeface="Gulim" charset="0"/>
                </a:rPr>
                <a:t>Kijupete Krothoko                     Fort Worth, Texas</a:t>
              </a:r>
            </a:p>
          </p:txBody>
        </p:sp>
        <p:sp>
          <p:nvSpPr>
            <p:cNvPr id="414729" name="Text Box 9"/>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defRPr/>
              </a:pPr>
              <a:r>
                <a:rPr lang="en-US" altLang="ko-KR" sz="2000" i="0" dirty="0" smtClean="0">
                  <a:solidFill>
                    <a:srgbClr val="FFFB0C"/>
                  </a:solidFill>
                  <a:latin typeface="Helvetica" charset="0"/>
                  <a:ea typeface="Gulim" charset="0"/>
                  <a:cs typeface="Gulim" charset="0"/>
                </a:rPr>
                <a:t>www.biblebasically.org</a:t>
              </a:r>
              <a:endParaRPr lang="en-US" altLang="ko-KR" sz="2000" i="0" dirty="0">
                <a:solidFill>
                  <a:srgbClr val="FFFB0C"/>
                </a:solidFill>
                <a:latin typeface="Helvetica" charset="0"/>
                <a:ea typeface="Gulim" charset="0"/>
                <a:cs typeface="Gulim" charset="0"/>
              </a:endParaRPr>
            </a:p>
          </p:txBody>
        </p:sp>
      </p:grpSp>
      <p:sp>
        <p:nvSpPr>
          <p:cNvPr id="414730" name="Text Box 10"/>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b="1" i="0">
                <a:solidFill>
                  <a:srgbClr val="FFFFFF"/>
                </a:solidFill>
                <a:ea typeface="Gulim" charset="0"/>
                <a:cs typeface="Gulim" charset="0"/>
              </a:rPr>
              <a:t>©2006 TBBMI</a:t>
            </a:r>
          </a:p>
        </p:txBody>
      </p:sp>
      <p:sp>
        <p:nvSpPr>
          <p:cNvPr id="414731" name="Rectangle 11"/>
          <p:cNvSpPr>
            <a:spLocks noChangeArrowheads="1"/>
          </p:cNvSpPr>
          <p:nvPr/>
        </p:nvSpPr>
        <p:spPr bwMode="auto">
          <a:xfrm>
            <a:off x="7629525" y="6527800"/>
            <a:ext cx="641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000" b="1" i="0">
                <a:solidFill>
                  <a:srgbClr val="FFFFFF"/>
                </a:solidFill>
                <a:latin typeface="Comic Sans MS" charset="0"/>
                <a:ea typeface="Gulim" charset="0"/>
                <a:cs typeface="Gulim" charset="0"/>
              </a:rPr>
              <a:t>9.6.01</a:t>
            </a:r>
            <a:r>
              <a:rPr lang="en-US" altLang="ko-KR" sz="1000" b="1" i="0">
                <a:solidFill>
                  <a:srgbClr val="FFFFFF"/>
                </a:solidFill>
                <a:ea typeface="Gulim" charset="0"/>
                <a:cs typeface="Gulim" charset="0"/>
              </a:rPr>
              <a:t>.</a:t>
            </a:r>
          </a:p>
        </p:txBody>
      </p:sp>
      <p:sp>
        <p:nvSpPr>
          <p:cNvPr id="414732" name="Text Box 12"/>
          <p:cNvSpPr txBox="1">
            <a:spLocks noChangeArrowheads="1"/>
          </p:cNvSpPr>
          <p:nvPr/>
        </p:nvSpPr>
        <p:spPr bwMode="auto">
          <a:xfrm>
            <a:off x="8078788" y="65278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000" b="1" i="0">
                <a:solidFill>
                  <a:srgbClr val="FFFFFF"/>
                </a:solidFill>
                <a:latin typeface="Comic Sans MS" charset="0"/>
                <a:ea typeface="Gulim" charset="0"/>
                <a:cs typeface="Gulim" charset="0"/>
              </a:rPr>
              <a:t>74</a:t>
            </a:r>
          </a:p>
        </p:txBody>
      </p:sp>
      <p:sp>
        <p:nvSpPr>
          <p:cNvPr id="414733" name="Text Box 13"/>
          <p:cNvSpPr txBox="1">
            <a:spLocks noChangeArrowheads="1"/>
          </p:cNvSpPr>
          <p:nvPr/>
        </p:nvSpPr>
        <p:spPr bwMode="auto">
          <a:xfrm>
            <a:off x="0" y="1035050"/>
            <a:ext cx="9144000" cy="21050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defRPr/>
            </a:pPr>
            <a:r>
              <a:rPr lang="en-US" sz="6600" b="1" i="0">
                <a:solidFill>
                  <a:srgbClr val="FFFF00"/>
                </a:solidFill>
                <a:latin typeface="Comic Sans MS" charset="0"/>
                <a:ea typeface="Gungsuh" charset="0"/>
                <a:cs typeface="Gungsuh" charset="0"/>
              </a:rPr>
              <a:t>KETHOLESHUDA… 			DIETHERIEKO</a:t>
            </a:r>
          </a:p>
        </p:txBody>
      </p:sp>
      <p:sp>
        <p:nvSpPr>
          <p:cNvPr id="414734" name="Line 14"/>
          <p:cNvSpPr>
            <a:spLocks noChangeShapeType="1"/>
          </p:cNvSpPr>
          <p:nvPr/>
        </p:nvSpPr>
        <p:spPr bwMode="auto">
          <a:xfrm flipV="1">
            <a:off x="0" y="2054225"/>
            <a:ext cx="0" cy="38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smtClean="0">
                <a:solidFill>
                  <a:srgbClr val="FFFFFF"/>
                </a:solidFill>
                <a:latin typeface="Arial" charset="0"/>
                <a:ea typeface="ＭＳ Ｐゴシック" charset="0"/>
              </a:rPr>
              <a:t>Ketholeshiida</a:t>
            </a:r>
            <a:r>
              <a:rPr lang="is-IS" sz="2400" b="1" dirty="0" smtClean="0">
                <a:solidFill>
                  <a:srgbClr val="FFFFFF"/>
                </a:solidFill>
                <a:latin typeface="Arial" charset="0"/>
                <a:ea typeface="ＭＳ Ｐゴシック" charset="0"/>
              </a:rPr>
              <a:t>…Dietherieko </a:t>
            </a:r>
            <a:r>
              <a:rPr lang="en-US" sz="2400" b="1" dirty="0" smtClean="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i="0">
                <a:solidFill>
                  <a:srgbClr val="FFFFFF"/>
                </a:solidFill>
                <a:latin typeface="Arial" charset="0"/>
                <a:cs typeface="Arial" charset="0"/>
              </a:rPr>
              <a:t>Get this presentation for free!</a:t>
            </a:r>
            <a:endParaRPr lang="en-US" sz="1400" b="1" i="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22565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5"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6246" name="Text Box 6"/>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i="0">
              <a:solidFill>
                <a:srgbClr val="FFFFFF"/>
              </a:solidFill>
              <a:cs typeface="+mn-cs"/>
            </a:endParaRPr>
          </a:p>
        </p:txBody>
      </p:sp>
      <p:sp>
        <p:nvSpPr>
          <p:cNvPr id="266248" name="Text Box 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b="1" i="0">
                <a:solidFill>
                  <a:srgbClr val="FFFFFF"/>
                </a:solidFill>
                <a:cs typeface="+mn-cs"/>
              </a:rPr>
              <a:t>©2006 TBBMI</a:t>
            </a:r>
          </a:p>
        </p:txBody>
      </p:sp>
      <p:sp>
        <p:nvSpPr>
          <p:cNvPr id="266249" name="Rectangle 9"/>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266250" name="Text Box 10"/>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75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7" name="Rectangle 9"/>
          <p:cNvSpPr>
            <a:spLocks noChangeArrowheads="1"/>
          </p:cNvSpPr>
          <p:nvPr/>
        </p:nvSpPr>
        <p:spPr bwMode="auto">
          <a:xfrm>
            <a:off x="0" y="-17463"/>
            <a:ext cx="939800" cy="6888163"/>
          </a:xfrm>
          <a:prstGeom prst="rect">
            <a:avLst/>
          </a:prstGeom>
          <a:solidFill>
            <a:srgbClr val="1010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pPr>
              <a:defRPr/>
            </a:pPr>
            <a:endParaRPr lang="en-US">
              <a:cs typeface="+mn-cs"/>
            </a:endParaRPr>
          </a:p>
        </p:txBody>
      </p:sp>
      <p:grpSp>
        <p:nvGrpSpPr>
          <p:cNvPr id="18434"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191492" name="Rectangle 4"/>
            <p:cNvSpPr>
              <a:spLocks noChangeArrowheads="1"/>
            </p:cNvSpPr>
            <p:nvPr/>
          </p:nvSpPr>
          <p:spPr bwMode="auto">
            <a:xfrm>
              <a:off x="5357" y="-84"/>
              <a:ext cx="403" cy="4404"/>
            </a:xfrm>
            <a:prstGeom prst="rect">
              <a:avLst/>
            </a:prstGeom>
            <a:solidFill>
              <a:srgbClr val="101010"/>
            </a:solidFill>
            <a:ln>
              <a:noFill/>
            </a:ln>
            <a:effectLst>
              <a:outerShdw blurRad="63500" dist="71842" dir="2700000" algn="ctr" rotWithShape="0">
                <a:srgbClr val="040404">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cs typeface="+mn-cs"/>
              </a:endParaRPr>
            </a:p>
          </p:txBody>
        </p:sp>
        <p:sp>
          <p:nvSpPr>
            <p:cNvPr id="191493" name="Rectangle 5"/>
            <p:cNvSpPr>
              <a:spLocks noChangeArrowheads="1"/>
            </p:cNvSpPr>
            <p:nvPr/>
          </p:nvSpPr>
          <p:spPr bwMode="auto">
            <a:xfrm>
              <a:off x="0" y="-72"/>
              <a:ext cx="483" cy="4339"/>
            </a:xfrm>
            <a:prstGeom prst="rect">
              <a:avLst/>
            </a:prstGeom>
            <a:solidFill>
              <a:srgbClr val="1010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pPr>
                <a:defRPr/>
              </a:pPr>
              <a:endParaRPr lang="en-US">
                <a:cs typeface="+mn-cs"/>
              </a:endParaRPr>
            </a:p>
          </p:txBody>
        </p:sp>
      </p:grpSp>
      <p:sp>
        <p:nvSpPr>
          <p:cNvPr id="191634" name="Rectangle 146"/>
          <p:cNvSpPr>
            <a:spLocks noChangeArrowheads="1"/>
          </p:cNvSpPr>
          <p:nvPr/>
        </p:nvSpPr>
        <p:spPr bwMode="auto">
          <a:xfrm>
            <a:off x="0" y="325438"/>
            <a:ext cx="8920163" cy="7008812"/>
          </a:xfrm>
          <a:prstGeom prst="rect">
            <a:avLst/>
          </a:prstGeom>
          <a:solidFill>
            <a:srgbClr val="010921">
              <a:alpha val="75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90" name="Text Box 102"/>
          <p:cNvSpPr txBox="1">
            <a:spLocks noChangeArrowheads="1"/>
          </p:cNvSpPr>
          <p:nvPr/>
        </p:nvSpPr>
        <p:spPr bwMode="auto">
          <a:xfrm>
            <a:off x="7542213" y="122238"/>
            <a:ext cx="260350" cy="44608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000" i="0">
                <a:latin typeface="Comic Sans MS" charset="0"/>
                <a:cs typeface="+mn-cs"/>
              </a:rPr>
              <a:t> </a:t>
            </a:r>
          </a:p>
        </p:txBody>
      </p:sp>
      <p:sp>
        <p:nvSpPr>
          <p:cNvPr id="191613" name="Text Box 12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b="1" i="0">
                <a:solidFill>
                  <a:srgbClr val="FFFFFF"/>
                </a:solidFill>
                <a:cs typeface="+mn-cs"/>
              </a:rPr>
              <a:t>©2006 TBBMI</a:t>
            </a:r>
          </a:p>
        </p:txBody>
      </p:sp>
      <p:sp>
        <p:nvSpPr>
          <p:cNvPr id="191614" name="Rectangle 126"/>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000" b="1" i="0">
                <a:solidFill>
                  <a:schemeClr val="tx1"/>
                </a:solidFill>
                <a:effectLst>
                  <a:outerShdw blurRad="38100" dist="38100" dir="2700000" algn="tl">
                    <a:srgbClr val="000000"/>
                  </a:outerShdw>
                </a:effectLst>
                <a:latin typeface="Comic Sans MS" charset="0"/>
                <a:cs typeface="+mn-cs"/>
              </a:rPr>
              <a:t>9.6.01.</a:t>
            </a:r>
          </a:p>
        </p:txBody>
      </p:sp>
      <p:sp>
        <p:nvSpPr>
          <p:cNvPr id="191615" name="Text Box 127"/>
          <p:cNvSpPr txBox="1">
            <a:spLocks noChangeArrowheads="1"/>
          </p:cNvSpPr>
          <p:nvPr/>
        </p:nvSpPr>
        <p:spPr bwMode="auto">
          <a:xfrm>
            <a:off x="8102600"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06</a:t>
            </a:r>
          </a:p>
        </p:txBody>
      </p:sp>
      <p:sp>
        <p:nvSpPr>
          <p:cNvPr id="191618" name="Text Box 130"/>
          <p:cNvSpPr txBox="1">
            <a:spLocks noChangeArrowheads="1"/>
          </p:cNvSpPr>
          <p:nvPr/>
        </p:nvSpPr>
        <p:spPr bwMode="auto">
          <a:xfrm>
            <a:off x="1455738" y="169863"/>
            <a:ext cx="6189662" cy="7620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chemeClr val="tx1"/>
                </a:solidFill>
                <a:latin typeface="Comic Sans MS" charset="0"/>
                <a:cs typeface="+mn-cs"/>
              </a:rPr>
              <a:t>KEDIPUO KEMHIEDI HAKO NGULIE …</a:t>
            </a:r>
            <a:r>
              <a:rPr lang="en-US" sz="4400" i="0">
                <a:solidFill>
                  <a:schemeClr val="tx1"/>
                </a:solidFill>
                <a:latin typeface="Comic Sans MS" charset="0"/>
                <a:cs typeface="+mn-cs"/>
              </a:rPr>
              <a:t> </a:t>
            </a:r>
          </a:p>
        </p:txBody>
      </p:sp>
      <p:sp>
        <p:nvSpPr>
          <p:cNvPr id="191627" name="Text Box 139"/>
          <p:cNvSpPr txBox="1">
            <a:spLocks noChangeArrowheads="1"/>
          </p:cNvSpPr>
          <p:nvPr/>
        </p:nvSpPr>
        <p:spPr bwMode="auto">
          <a:xfrm>
            <a:off x="1465263" y="6075363"/>
            <a:ext cx="619125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Kiju Pete</a:t>
            </a:r>
            <a:r>
              <a:rPr lang="en-US" sz="2400" i="0">
                <a:latin typeface="Comic Sans MS" charset="0"/>
                <a:cs typeface="+mn-cs"/>
              </a:rPr>
              <a:t> Nu </a:t>
            </a:r>
            <a:r>
              <a:rPr lang="en-US" sz="2400" b="1" i="0">
                <a:solidFill>
                  <a:srgbClr val="FFFF00"/>
                </a:solidFill>
                <a:latin typeface="Comic Sans MS" charset="0"/>
                <a:cs typeface="+mn-cs"/>
              </a:rPr>
              <a:t>Kepelemiako Mu Pelekemoko</a:t>
            </a:r>
          </a:p>
        </p:txBody>
      </p:sp>
      <p:sp>
        <p:nvSpPr>
          <p:cNvPr id="191628" name="Text Box 140"/>
          <p:cNvSpPr txBox="1">
            <a:spLocks noChangeArrowheads="1"/>
          </p:cNvSpPr>
          <p:nvPr/>
        </p:nvSpPr>
        <p:spPr bwMode="auto">
          <a:xfrm>
            <a:off x="1668463" y="5729288"/>
            <a:ext cx="5800725" cy="31115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60000"/>
              </a:lnSpc>
              <a:spcBef>
                <a:spcPct val="50000"/>
              </a:spcBef>
              <a:defRPr/>
            </a:pPr>
            <a:r>
              <a:rPr lang="en-US" sz="2400" b="1" i="0">
                <a:solidFill>
                  <a:schemeClr val="tx1"/>
                </a:solidFill>
                <a:latin typeface="Comic Sans MS" charset="0"/>
                <a:cs typeface="+mn-cs"/>
              </a:rPr>
              <a:t>Ketholeshuda Pemvu Di Mhalie Kebako</a:t>
            </a:r>
          </a:p>
        </p:txBody>
      </p:sp>
      <p:sp>
        <p:nvSpPr>
          <p:cNvPr id="191513" name="Text Box 25"/>
          <p:cNvSpPr txBox="1">
            <a:spLocks noChangeArrowheads="1"/>
          </p:cNvSpPr>
          <p:nvPr/>
        </p:nvSpPr>
        <p:spPr bwMode="auto">
          <a:xfrm>
            <a:off x="1704975" y="982663"/>
            <a:ext cx="4722813" cy="466407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000" b="1" i="0">
                <a:solidFill>
                  <a:srgbClr val="FFFF00"/>
                </a:solidFill>
                <a:latin typeface="Comic Sans MS" charset="0"/>
                <a:cs typeface="+mn-cs"/>
              </a:rPr>
              <a:t>Uko Mhatho Hau La Keze Mhalie Pesoushu Chie!</a:t>
            </a:r>
          </a:p>
        </p:txBody>
      </p:sp>
      <p:sp>
        <p:nvSpPr>
          <p:cNvPr id="191635" name="Text Box 147"/>
          <p:cNvSpPr txBox="1">
            <a:spLocks noChangeArrowheads="1"/>
          </p:cNvSpPr>
          <p:nvPr/>
        </p:nvSpPr>
        <p:spPr bwMode="auto">
          <a:xfrm>
            <a:off x="1358900" y="1876425"/>
            <a:ext cx="60452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chemeClr val="tx1"/>
                </a:solidFill>
                <a:latin typeface="Comic Sans MS" charset="0"/>
                <a:cs typeface="+mn-cs"/>
              </a:rPr>
              <a:t>Ketholeshuda Pemvu di Leshuda peteko:</a:t>
            </a:r>
          </a:p>
        </p:txBody>
      </p:sp>
      <p:sp>
        <p:nvSpPr>
          <p:cNvPr id="191636" name="Text Box 148"/>
          <p:cNvSpPr txBox="1">
            <a:spLocks noChangeArrowheads="1"/>
          </p:cNvSpPr>
          <p:nvPr/>
        </p:nvSpPr>
        <p:spPr bwMode="auto">
          <a:xfrm>
            <a:off x="2505075" y="1389063"/>
            <a:ext cx="4135438"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Khristamiako Kepele Zhoko</a:t>
            </a:r>
          </a:p>
        </p:txBody>
      </p:sp>
      <p:sp>
        <p:nvSpPr>
          <p:cNvPr id="191637" name="Text Box 149"/>
          <p:cNvSpPr txBox="1">
            <a:spLocks noChangeArrowheads="1"/>
          </p:cNvSpPr>
          <p:nvPr/>
        </p:nvSpPr>
        <p:spPr bwMode="auto">
          <a:xfrm>
            <a:off x="3044825" y="904875"/>
            <a:ext cx="3049588"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Khristanmiako Bode</a:t>
            </a:r>
          </a:p>
        </p:txBody>
      </p:sp>
      <p:sp>
        <p:nvSpPr>
          <p:cNvPr id="191638" name="Text Box 150"/>
          <p:cNvSpPr txBox="1">
            <a:spLocks noChangeArrowheads="1"/>
          </p:cNvSpPr>
          <p:nvPr/>
        </p:nvSpPr>
        <p:spPr bwMode="auto">
          <a:xfrm>
            <a:off x="2782888" y="4665663"/>
            <a:ext cx="35814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Die kekri Kecu Pete Ko</a:t>
            </a:r>
          </a:p>
        </p:txBody>
      </p:sp>
      <p:sp>
        <p:nvSpPr>
          <p:cNvPr id="191639" name="Text Box 151"/>
          <p:cNvSpPr txBox="1">
            <a:spLocks noChangeArrowheads="1"/>
          </p:cNvSpPr>
          <p:nvPr/>
        </p:nvSpPr>
        <p:spPr bwMode="auto">
          <a:xfrm>
            <a:off x="2892425" y="4195763"/>
            <a:ext cx="3294063"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Kiju nu seyie Pete ko</a:t>
            </a:r>
          </a:p>
        </p:txBody>
      </p:sp>
      <p:sp>
        <p:nvSpPr>
          <p:cNvPr id="191640" name="Text Box 152"/>
          <p:cNvSpPr txBox="1">
            <a:spLocks noChangeArrowheads="1"/>
          </p:cNvSpPr>
          <p:nvPr/>
        </p:nvSpPr>
        <p:spPr bwMode="auto">
          <a:xfrm>
            <a:off x="1349375" y="2341563"/>
            <a:ext cx="6415088"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Siminary Leshuda Baya Kezha nu Pete Ko:</a:t>
            </a:r>
          </a:p>
        </p:txBody>
      </p:sp>
      <p:sp>
        <p:nvSpPr>
          <p:cNvPr id="191641" name="Text Box 153"/>
          <p:cNvSpPr txBox="1">
            <a:spLocks noChangeArrowheads="1"/>
          </p:cNvSpPr>
          <p:nvPr/>
        </p:nvSpPr>
        <p:spPr bwMode="auto">
          <a:xfrm>
            <a:off x="4227513" y="5135563"/>
            <a:ext cx="61277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Mu</a:t>
            </a:r>
          </a:p>
        </p:txBody>
      </p:sp>
      <p:sp>
        <p:nvSpPr>
          <p:cNvPr id="191642" name="Text Box 154"/>
          <p:cNvSpPr txBox="1">
            <a:spLocks noChangeArrowheads="1"/>
          </p:cNvSpPr>
          <p:nvPr/>
        </p:nvSpPr>
        <p:spPr bwMode="auto">
          <a:xfrm>
            <a:off x="1222375" y="3738563"/>
            <a:ext cx="66294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University Leshuda Baya Kezha nu Pete Ko </a:t>
            </a:r>
          </a:p>
        </p:txBody>
      </p:sp>
      <p:sp>
        <p:nvSpPr>
          <p:cNvPr id="191643" name="Text Box 155"/>
          <p:cNvSpPr txBox="1">
            <a:spLocks noChangeArrowheads="1"/>
          </p:cNvSpPr>
          <p:nvPr/>
        </p:nvSpPr>
        <p:spPr bwMode="auto">
          <a:xfrm>
            <a:off x="1711325" y="3268663"/>
            <a:ext cx="57150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Miali Leshuda Baya Kezha nu Pete Ko</a:t>
            </a:r>
          </a:p>
        </p:txBody>
      </p:sp>
      <p:sp>
        <p:nvSpPr>
          <p:cNvPr id="191644" name="Text Box 156"/>
          <p:cNvSpPr txBox="1">
            <a:spLocks noChangeArrowheads="1"/>
          </p:cNvSpPr>
          <p:nvPr/>
        </p:nvSpPr>
        <p:spPr bwMode="auto">
          <a:xfrm>
            <a:off x="1570038" y="2798763"/>
            <a:ext cx="5951537"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i="0">
                <a:solidFill>
                  <a:srgbClr val="FFFF00"/>
                </a:solidFill>
                <a:latin typeface="Comic Sans MS" charset="0"/>
                <a:cs typeface="+mn-cs"/>
              </a:rPr>
              <a:t>Mechu Leshuda Baya Kezha nu Pete Ko</a:t>
            </a:r>
          </a:p>
        </p:txBody>
      </p:sp>
      <p:sp>
        <p:nvSpPr>
          <p:cNvPr id="191645" name="Rectangle 157"/>
          <p:cNvSpPr>
            <a:spLocks noChangeArrowheads="1"/>
          </p:cNvSpPr>
          <p:nvPr/>
        </p:nvSpPr>
        <p:spPr bwMode="auto">
          <a:xfrm>
            <a:off x="8178800" y="6157913"/>
            <a:ext cx="9144000" cy="7234237"/>
          </a:xfrm>
          <a:prstGeom prst="rect">
            <a:avLst/>
          </a:prstGeom>
          <a:solidFill>
            <a:srgbClr val="010921">
              <a:alpha val="75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631" name="Text Box 143"/>
          <p:cNvSpPr txBox="1">
            <a:spLocks noChangeArrowheads="1"/>
          </p:cNvSpPr>
          <p:nvPr/>
        </p:nvSpPr>
        <p:spPr bwMode="auto">
          <a:xfrm>
            <a:off x="10183813" y="1093788"/>
            <a:ext cx="4387850" cy="6294437"/>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40700" b="1" i="0">
                <a:solidFill>
                  <a:srgbClr val="CC1417"/>
                </a:solidFill>
                <a:latin typeface="Helvetica" charset="0"/>
                <a:cs typeface="+mn-cs"/>
              </a:rPr>
              <a:t>?</a:t>
            </a:r>
          </a:p>
        </p:txBody>
      </p:sp>
      <p:sp>
        <p:nvSpPr>
          <p:cNvPr id="191606" name="Text Box 118"/>
          <p:cNvSpPr txBox="1">
            <a:spLocks noChangeArrowheads="1"/>
          </p:cNvSpPr>
          <p:nvPr/>
        </p:nvSpPr>
        <p:spPr bwMode="auto">
          <a:xfrm>
            <a:off x="8651875" y="639762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i="0">
                <a:solidFill>
                  <a:srgbClr val="FFFFFF"/>
                </a:solidFill>
                <a:cs typeface="+mn-cs"/>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9097" name="Rectangle 9"/>
          <p:cNvSpPr>
            <a:spLocks noChangeArrowheads="1"/>
          </p:cNvSpPr>
          <p:nvPr/>
        </p:nvSpPr>
        <p:spPr bwMode="auto">
          <a:xfrm>
            <a:off x="531813" y="587375"/>
            <a:ext cx="8008937" cy="5784850"/>
          </a:xfrm>
          <a:prstGeom prst="rect">
            <a:avLst/>
          </a:prstGeom>
          <a:solidFill>
            <a:srgbClr val="0000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5" name="Text Box 7"/>
          <p:cNvSpPr txBox="1">
            <a:spLocks noChangeArrowheads="1"/>
          </p:cNvSpPr>
          <p:nvPr/>
        </p:nvSpPr>
        <p:spPr bwMode="auto">
          <a:xfrm>
            <a:off x="1187450" y="1817688"/>
            <a:ext cx="6697663" cy="31115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600" b="1" i="0">
                <a:solidFill>
                  <a:srgbClr val="FFFF00"/>
                </a:solidFill>
                <a:latin typeface="Comic Sans MS" charset="0"/>
                <a:cs typeface="+mn-cs"/>
              </a:rPr>
              <a:t>U Kepele Dietherieko Thupie Kebako</a:t>
            </a:r>
          </a:p>
        </p:txBody>
      </p:sp>
      <p:sp>
        <p:nvSpPr>
          <p:cNvPr id="89099" name="Text Box 11"/>
          <p:cNvSpPr txBox="1">
            <a:spLocks noChangeArrowheads="1"/>
          </p:cNvSpPr>
          <p:nvPr/>
        </p:nvSpPr>
        <p:spPr bwMode="auto">
          <a:xfrm>
            <a:off x="8888413" y="61737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latin typeface="Comic Sans MS" charset="0"/>
              <a:cs typeface="+mn-cs"/>
            </a:endParaRPr>
          </a:p>
        </p:txBody>
      </p:sp>
      <p:sp>
        <p:nvSpPr>
          <p:cNvPr id="89100" name="Text Box 12"/>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2000" i="0">
              <a:solidFill>
                <a:srgbClr val="FFFFFF"/>
              </a:solidFill>
              <a:cs typeface="+mn-cs"/>
            </a:endParaRPr>
          </a:p>
        </p:txBody>
      </p:sp>
      <p:sp>
        <p:nvSpPr>
          <p:cNvPr id="89102" name="Text Box 14"/>
          <p:cNvSpPr txBox="1">
            <a:spLocks noChangeArrowheads="1"/>
          </p:cNvSpPr>
          <p:nvPr/>
        </p:nvSpPr>
        <p:spPr bwMode="auto">
          <a:xfrm>
            <a:off x="80994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i="0">
                <a:solidFill>
                  <a:srgbClr val="FFFFFF"/>
                </a:solidFill>
                <a:cs typeface="+mn-cs"/>
              </a:rPr>
              <a:t>07</a:t>
            </a:r>
          </a:p>
        </p:txBody>
      </p:sp>
      <p:sp>
        <p:nvSpPr>
          <p:cNvPr id="89104" name="Text Box 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2000" b="1" i="0">
                <a:solidFill>
                  <a:schemeClr val="tx1"/>
                </a:solidFill>
                <a:cs typeface="+mn-cs"/>
              </a:rPr>
              <a:t>2</a:t>
            </a:r>
          </a:p>
        </p:txBody>
      </p:sp>
      <p:sp>
        <p:nvSpPr>
          <p:cNvPr id="89105" name="Text Box 17"/>
          <p:cNvSpPr txBox="1">
            <a:spLocks noChangeArrowheads="1"/>
          </p:cNvSpPr>
          <p:nvPr/>
        </p:nvSpPr>
        <p:spPr bwMode="auto">
          <a:xfrm>
            <a:off x="7162800" y="6284913"/>
            <a:ext cx="1525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i="0">
                <a:solidFill>
                  <a:schemeClr val="tx1"/>
                </a:solidFill>
                <a:cs typeface="+mn-cs"/>
              </a:rPr>
              <a:t>Leshuda puolha. 6</a:t>
            </a:r>
          </a:p>
        </p:txBody>
      </p:sp>
      <p:sp>
        <p:nvSpPr>
          <p:cNvPr id="89106" name="Oval 18"/>
          <p:cNvSpPr>
            <a:spLocks noChangeArrowheads="1"/>
          </p:cNvSpPr>
          <p:nvPr/>
        </p:nvSpPr>
        <p:spPr bwMode="auto">
          <a:xfrm>
            <a:off x="6940550" y="6169025"/>
            <a:ext cx="1911350" cy="425450"/>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Comic Sans MS" pitchFamily="-10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4897</TotalTime>
  <Pages>43</Pages>
  <Words>2196</Words>
  <Application>Microsoft Macintosh PowerPoint</Application>
  <PresentationFormat>On-screen Show (4:3)</PresentationFormat>
  <Paragraphs>795</Paragraphs>
  <Slides>78</Slides>
  <Notes>77</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78</vt:i4>
      </vt:variant>
    </vt:vector>
  </HeadingPairs>
  <TitlesOfParts>
    <vt:vector size="83" baseType="lpstr">
      <vt:lpstr>untitled 1</vt:lpstr>
      <vt:lpstr>Pulse</vt:lpstr>
      <vt:lpstr>Orbit</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Sede Ko  “N Ketholeshu Da”</vt:lpstr>
      <vt:lpstr>PowerPoint Presentation</vt:lpstr>
      <vt:lpstr>    Mhaca Kemeyie  5:</vt:lpstr>
      <vt:lpstr>    Mhaca Kemeyie  5:</vt:lpstr>
      <vt:lpstr>    Mhaca Kemeyie  5: </vt:lpstr>
      <vt:lpstr>       THEMIA 4 KO LIRO:</vt:lpstr>
      <vt:lpstr>PowerPoint Presentation</vt:lpstr>
      <vt:lpstr>       Themia 4 ko:</vt:lpstr>
      <vt:lpstr>PowerPoint Presentation</vt:lpstr>
      <vt:lpstr>Mhaca Kemeyie  5 :</vt:lpstr>
      <vt:lpstr>PowerPoint Presentation</vt:lpstr>
      <vt:lpstr>KROTHO 3 KO LIRO:</vt:lpstr>
      <vt:lpstr>   PELHOUKESHU   ABRAHAM  JOSEF  MOSA  JOSHUA  ULAKRIKO  KEDIMIAKO  MIADIA KECHU </vt:lpstr>
      <vt:lpstr>PowerPoint Presentation</vt:lpstr>
      <vt:lpstr>       PELHOUKESHU THEMIA 4 KO   KROTHO 3 KO ZIKETA  JESU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Ketholeshiida…Dietherieko • BibleStudyDownloads.org</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295</cp:revision>
  <cp:lastPrinted>2003-03-25T20:32:03Z</cp:lastPrinted>
  <dcterms:created xsi:type="dcterms:W3CDTF">2003-04-22T14:39:17Z</dcterms:created>
  <dcterms:modified xsi:type="dcterms:W3CDTF">2016-03-03T08:43:12Z</dcterms:modified>
</cp:coreProperties>
</file>